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0978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2540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5941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5360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48209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5229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079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7230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014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8534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79257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1A3DA-38AA-4307-9845-4E134A3AE180}" type="datetimeFigureOut">
              <a:rPr lang="it-IT" smtClean="0"/>
              <a:pPr/>
              <a:t>02/06/2016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D2413-1174-47E7-8DDF-82DB8332728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86630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Corso Mobilità per l’apprendimento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Unità </a:t>
            </a:r>
            <a:r>
              <a:rPr lang="it-IT" sz="3200" dirty="0" smtClean="0"/>
              <a:t>1</a:t>
            </a:r>
          </a:p>
          <a:p>
            <a:r>
              <a:rPr lang="it-IT" sz="3200" dirty="0" smtClean="0"/>
              <a:t>Formazione </a:t>
            </a:r>
            <a:r>
              <a:rPr lang="it-IT" sz="3200" dirty="0" err="1" smtClean="0"/>
              <a:t>pre-partenza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xmlns="" val="873552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La struttura di quest</a:t>
            </a:r>
            <a:r>
              <a:rPr lang="it-IT" dirty="0" smtClean="0"/>
              <a:t>o corso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sz="3600" dirty="0" smtClean="0"/>
              <a:t>3 </a:t>
            </a:r>
            <a:r>
              <a:rPr lang="it-IT" sz="3600" dirty="0" smtClean="0"/>
              <a:t>Unità</a:t>
            </a:r>
            <a:endParaRPr lang="it-IT" sz="3600" dirty="0" smtClean="0"/>
          </a:p>
          <a:p>
            <a:pPr marL="0" indent="0" algn="ctr">
              <a:buNone/>
            </a:pPr>
            <a:endParaRPr lang="it-IT" sz="3600" dirty="0" smtClean="0"/>
          </a:p>
          <a:p>
            <a:pPr algn="ctr"/>
            <a:r>
              <a:rPr lang="it-IT" sz="3600" dirty="0" smtClean="0"/>
              <a:t>Formazione </a:t>
            </a:r>
            <a:r>
              <a:rPr lang="it-IT" sz="3600" dirty="0" err="1" smtClean="0"/>
              <a:t>pre</a:t>
            </a:r>
            <a:r>
              <a:rPr lang="it-IT" sz="3600" dirty="0" smtClean="0"/>
              <a:t> partenza (qui)</a:t>
            </a:r>
            <a:endParaRPr lang="it-IT" sz="3600" dirty="0" smtClean="0"/>
          </a:p>
          <a:p>
            <a:pPr algn="ctr"/>
            <a:r>
              <a:rPr lang="it-IT" sz="3600" dirty="0" smtClean="0"/>
              <a:t>Mobilità per l’apprendimento (all’estero) </a:t>
            </a:r>
            <a:r>
              <a:rPr lang="it-IT" sz="3600" dirty="0" smtClean="0"/>
              <a:t>15 </a:t>
            </a:r>
            <a:r>
              <a:rPr lang="it-IT" sz="3600" dirty="0" smtClean="0"/>
              <a:t>giorni</a:t>
            </a:r>
            <a:endParaRPr lang="it-IT" sz="3600" dirty="0" smtClean="0"/>
          </a:p>
          <a:p>
            <a:pPr algn="ctr"/>
            <a:r>
              <a:rPr lang="it-IT" sz="3600" dirty="0" smtClean="0"/>
              <a:t>Attività dopo la mobilità (qui)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319190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Obiettivi generali di questo corso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40242" y="1825625"/>
            <a:ext cx="11013558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Al </a:t>
            </a:r>
            <a:r>
              <a:rPr lang="en-US" dirty="0" err="1" smtClean="0"/>
              <a:t>termine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quest </a:t>
            </a:r>
            <a:r>
              <a:rPr lang="en-US" dirty="0" err="1" smtClean="0"/>
              <a:t>unità</a:t>
            </a:r>
            <a:r>
              <a:rPr lang="en-US" dirty="0" smtClean="0"/>
              <a:t>:</a:t>
            </a:r>
            <a:endParaRPr lang="en-US" dirty="0"/>
          </a:p>
          <a:p>
            <a:endParaRPr lang="en-US" dirty="0"/>
          </a:p>
          <a:p>
            <a:pPr lvl="1"/>
            <a:r>
              <a:rPr lang="en-US" sz="2800" dirty="0" smtClean="0"/>
              <a:t>  </a:t>
            </a:r>
            <a:r>
              <a:rPr lang="en-US" sz="2800" dirty="0" err="1" smtClean="0"/>
              <a:t>Avrete</a:t>
            </a:r>
            <a:r>
              <a:rPr lang="en-US" sz="2800" dirty="0" smtClean="0"/>
              <a:t> I </a:t>
            </a:r>
            <a:r>
              <a:rPr lang="en-US" sz="2800" dirty="0" err="1" smtClean="0"/>
              <a:t>rudimenti</a:t>
            </a:r>
            <a:r>
              <a:rPr lang="en-US" sz="2800" dirty="0" smtClean="0"/>
              <a:t> </a:t>
            </a:r>
            <a:r>
              <a:rPr lang="en-US" sz="2800" dirty="0" err="1" smtClean="0"/>
              <a:t>della</a:t>
            </a:r>
            <a:r>
              <a:rPr lang="en-US" sz="2800" dirty="0" smtClean="0"/>
              <a:t> </a:t>
            </a:r>
            <a:r>
              <a:rPr lang="en-US" sz="2800" dirty="0" err="1" smtClean="0"/>
              <a:t>comunicazione</a:t>
            </a:r>
            <a:r>
              <a:rPr lang="en-US" sz="2800" dirty="0" smtClean="0"/>
              <a:t> in un </a:t>
            </a:r>
            <a:r>
              <a:rPr lang="en-US" sz="2800" dirty="0" err="1" smtClean="0"/>
              <a:t>ambiente</a:t>
            </a:r>
            <a:r>
              <a:rPr lang="en-US" sz="2800" dirty="0" smtClean="0"/>
              <a:t> </a:t>
            </a:r>
            <a:r>
              <a:rPr lang="en-US" sz="2800" dirty="0" err="1" smtClean="0"/>
              <a:t>interculturale</a:t>
            </a:r>
            <a:endParaRPr lang="en-US" sz="2800" dirty="0" smtClean="0"/>
          </a:p>
          <a:p>
            <a:pPr lvl="1"/>
            <a:r>
              <a:rPr lang="en-US" sz="2800" dirty="0"/>
              <a:t>	</a:t>
            </a:r>
            <a:r>
              <a:rPr lang="en-US" sz="2800" dirty="0" err="1" smtClean="0"/>
              <a:t>Avrete</a:t>
            </a:r>
            <a:r>
              <a:rPr lang="en-US" sz="2800" dirty="0" smtClean="0"/>
              <a:t> </a:t>
            </a:r>
            <a:r>
              <a:rPr lang="en-US" sz="2800" dirty="0" err="1" smtClean="0"/>
              <a:t>nozioni</a:t>
            </a:r>
            <a:r>
              <a:rPr lang="en-US" sz="2800" dirty="0" smtClean="0"/>
              <a:t> base </a:t>
            </a:r>
            <a:r>
              <a:rPr lang="en-US" sz="2800" dirty="0" err="1" smtClean="0"/>
              <a:t>sul</a:t>
            </a:r>
            <a:r>
              <a:rPr lang="en-US" sz="2800" dirty="0" smtClean="0"/>
              <a:t> </a:t>
            </a:r>
            <a:r>
              <a:rPr lang="en-US" sz="2800" dirty="0" err="1" smtClean="0"/>
              <a:t>paese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destinazione</a:t>
            </a:r>
            <a:endParaRPr lang="en-US" sz="2800" dirty="0" smtClean="0"/>
          </a:p>
          <a:p>
            <a:pPr lvl="1"/>
            <a:r>
              <a:rPr lang="en-US" sz="2800" dirty="0"/>
              <a:t>	</a:t>
            </a:r>
            <a:r>
              <a:rPr lang="en-US" sz="2800" dirty="0" err="1" smtClean="0"/>
              <a:t>Sarete</a:t>
            </a:r>
            <a:r>
              <a:rPr lang="en-US" sz="2800" dirty="0" smtClean="0"/>
              <a:t> in </a:t>
            </a:r>
            <a:r>
              <a:rPr lang="en-US" sz="2800" dirty="0" err="1" smtClean="0"/>
              <a:t>grado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pianificare</a:t>
            </a:r>
            <a:r>
              <a:rPr lang="en-US" sz="2800" dirty="0" smtClean="0"/>
              <a:t> </a:t>
            </a:r>
            <a:r>
              <a:rPr lang="en-US" sz="2800" dirty="0" err="1" smtClean="0"/>
              <a:t>autonomamente</a:t>
            </a:r>
            <a:r>
              <a:rPr lang="en-US" sz="2800" dirty="0" smtClean="0"/>
              <a:t> un </a:t>
            </a:r>
            <a:r>
              <a:rPr lang="en-US" sz="2800" dirty="0" err="1" smtClean="0"/>
              <a:t>periodo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soggiorno</a:t>
            </a:r>
            <a:r>
              <a:rPr lang="en-US" sz="2800" dirty="0" smtClean="0"/>
              <a:t> </a:t>
            </a:r>
            <a:r>
              <a:rPr lang="en-US" sz="2800" dirty="0" err="1" smtClean="0"/>
              <a:t>all’estero</a:t>
            </a:r>
            <a:endParaRPr lang="en-US" sz="28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658956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Autovalutazione iniziale delle competenze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625" y="1427018"/>
            <a:ext cx="5483556" cy="530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08206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61</Words>
  <Application>Microsoft Office PowerPoint</Application>
  <PresentationFormat>Personalizzato</PresentationFormat>
  <Paragraphs>16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Corso Mobilità per l’apprendimento</vt:lpstr>
      <vt:lpstr>La struttura di questo corso</vt:lpstr>
      <vt:lpstr>Obiettivi generali di questo corso</vt:lpstr>
      <vt:lpstr>Autovalutazione iniziale delle competenze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mobility course</dc:title>
  <dc:creator>Sirio Fusco</dc:creator>
  <cp:lastModifiedBy>Administrator</cp:lastModifiedBy>
  <cp:revision>7</cp:revision>
  <dcterms:created xsi:type="dcterms:W3CDTF">2016-02-28T20:59:10Z</dcterms:created>
  <dcterms:modified xsi:type="dcterms:W3CDTF">2016-06-02T20:09:56Z</dcterms:modified>
</cp:coreProperties>
</file>