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2" autoAdjust="0"/>
    <p:restoredTop sz="94660"/>
  </p:normalViewPr>
  <p:slideViewPr>
    <p:cSldViewPr snapToGrid="0">
      <p:cViewPr>
        <p:scale>
          <a:sx n="55" d="100"/>
          <a:sy n="55" d="100"/>
        </p:scale>
        <p:origin x="1504" y="9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ECA37-BB17-4AA7-B201-8FAB3DCDABB0}" type="datetimeFigureOut">
              <a:rPr lang="it-IT" smtClean="0"/>
              <a:t>29/02/2016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BEE85-5A97-4C83-8C12-7E4ED209C49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054007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ECA37-BB17-4AA7-B201-8FAB3DCDABB0}" type="datetimeFigureOut">
              <a:rPr lang="it-IT" smtClean="0"/>
              <a:t>29/02/2016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BEE85-5A97-4C83-8C12-7E4ED209C49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444025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ECA37-BB17-4AA7-B201-8FAB3DCDABB0}" type="datetimeFigureOut">
              <a:rPr lang="it-IT" smtClean="0"/>
              <a:t>29/02/2016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BEE85-5A97-4C83-8C12-7E4ED209C49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4214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ECA37-BB17-4AA7-B201-8FAB3DCDABB0}" type="datetimeFigureOut">
              <a:rPr lang="it-IT" smtClean="0"/>
              <a:t>29/02/2016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BEE85-5A97-4C83-8C12-7E4ED209C49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635484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ECA37-BB17-4AA7-B201-8FAB3DCDABB0}" type="datetimeFigureOut">
              <a:rPr lang="it-IT" smtClean="0"/>
              <a:t>29/02/2016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BEE85-5A97-4C83-8C12-7E4ED209C49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29457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ECA37-BB17-4AA7-B201-8FAB3DCDABB0}" type="datetimeFigureOut">
              <a:rPr lang="it-IT" smtClean="0"/>
              <a:t>29/02/2016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BEE85-5A97-4C83-8C12-7E4ED209C49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236675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ECA37-BB17-4AA7-B201-8FAB3DCDABB0}" type="datetimeFigureOut">
              <a:rPr lang="it-IT" smtClean="0"/>
              <a:t>29/02/2016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BEE85-5A97-4C83-8C12-7E4ED209C49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44791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ECA37-BB17-4AA7-B201-8FAB3DCDABB0}" type="datetimeFigureOut">
              <a:rPr lang="it-IT" smtClean="0"/>
              <a:t>29/02/2016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BEE85-5A97-4C83-8C12-7E4ED209C49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122471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ECA37-BB17-4AA7-B201-8FAB3DCDABB0}" type="datetimeFigureOut">
              <a:rPr lang="it-IT" smtClean="0"/>
              <a:t>29/02/2016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BEE85-5A97-4C83-8C12-7E4ED209C49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42102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ECA37-BB17-4AA7-B201-8FAB3DCDABB0}" type="datetimeFigureOut">
              <a:rPr lang="it-IT" smtClean="0"/>
              <a:t>29/02/2016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BEE85-5A97-4C83-8C12-7E4ED209C49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402951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ECA37-BB17-4AA7-B201-8FAB3DCDABB0}" type="datetimeFigureOut">
              <a:rPr lang="it-IT" smtClean="0"/>
              <a:t>29/02/2016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BEE85-5A97-4C83-8C12-7E4ED209C49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3805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3ECA37-BB17-4AA7-B201-8FAB3DCDABB0}" type="datetimeFigureOut">
              <a:rPr lang="it-IT" smtClean="0"/>
              <a:t>29/02/2016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7BEE85-5A97-4C83-8C12-7E4ED209C49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50372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148"/>
            <a:ext cx="12222642" cy="6840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7408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7147"/>
            <a:ext cx="11771453" cy="6588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967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148"/>
            <a:ext cx="12049246" cy="6743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0469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148"/>
            <a:ext cx="12222642" cy="6840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5202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147"/>
            <a:ext cx="12697428" cy="7106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8526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4386" y="522220"/>
            <a:ext cx="7558268" cy="5664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8129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6121" y="572875"/>
            <a:ext cx="7951807" cy="5957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0022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0522" y="840342"/>
            <a:ext cx="6574014" cy="4926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453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1195" y="1967347"/>
            <a:ext cx="6864852" cy="3295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906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533</TotalTime>
  <Words>0</Words>
  <Application>Microsoft Office PowerPoint</Application>
  <PresentationFormat>Widescreen</PresentationFormat>
  <Paragraphs>0</Paragraphs>
  <Slides>9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Sirio Fusco</dc:creator>
  <cp:lastModifiedBy>Sirio Fusco</cp:lastModifiedBy>
  <cp:revision>4</cp:revision>
  <dcterms:created xsi:type="dcterms:W3CDTF">2016-02-29T16:51:23Z</dcterms:created>
  <dcterms:modified xsi:type="dcterms:W3CDTF">2016-03-01T01:45:03Z</dcterms:modified>
</cp:coreProperties>
</file>