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>
        <p:scale>
          <a:sx n="55" d="100"/>
          <a:sy n="55" d="100"/>
        </p:scale>
        <p:origin x="-108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0540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4440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84214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63548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2945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366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4479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1224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4210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4029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9380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ECA37-BB17-4AA7-B201-8FAB3DCDABB0}" type="datetimeFigureOut">
              <a:rPr lang="it-IT" smtClean="0"/>
              <a:pPr/>
              <a:t>29/05/2016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BEE85-5A97-4C83-8C12-7E4ED209C4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5037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" y="2"/>
            <a:ext cx="12221028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2032000" y="5867401"/>
            <a:ext cx="843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05: </a:t>
            </a:r>
            <a:r>
              <a:rPr lang="it-IT" sz="1400" dirty="0" err="1" smtClean="0">
                <a:solidFill>
                  <a:schemeClr val="bg1"/>
                </a:solidFill>
                <a:latin typeface="+mj-lt"/>
              </a:rPr>
              <a:t>Learning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  <a:latin typeface="+mj-lt"/>
              </a:rPr>
              <a:t>Mobility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1103446" y="2132856"/>
            <a:ext cx="9985109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24" y="2348880"/>
            <a:ext cx="10363200" cy="2232248"/>
          </a:xfrm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+mn-lt"/>
              </a:rPr>
              <a:t>SLIDES</a:t>
            </a:r>
            <a:r>
              <a:rPr lang="en-US" b="1" dirty="0" smtClean="0">
                <a:latin typeface="+mn-lt"/>
              </a:rPr>
              <a:t/>
            </a:r>
            <a:br>
              <a:rPr lang="en-US" b="1" dirty="0" smtClean="0">
                <a:latin typeface="+mn-lt"/>
              </a:rPr>
            </a:br>
            <a:r>
              <a:rPr lang="en-US" sz="4000" b="1" dirty="0" smtClean="0">
                <a:latin typeface="+mn-lt"/>
              </a:rPr>
              <a:t>Chapter 04 - </a:t>
            </a:r>
            <a:r>
              <a:rPr lang="en-US" sz="4400" b="1" dirty="0" smtClean="0">
                <a:latin typeface="+mn-lt"/>
              </a:rPr>
              <a:t>Annex W</a:t>
            </a:r>
            <a:endParaRPr lang="en-US" sz="8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1195" y="1967347"/>
            <a:ext cx="6864852" cy="329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9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148"/>
            <a:ext cx="12222642" cy="68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74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17147"/>
            <a:ext cx="11771453" cy="658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9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148"/>
            <a:ext cx="12049246" cy="674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04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148"/>
            <a:ext cx="12222642" cy="68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52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147"/>
            <a:ext cx="12697428" cy="710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85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4386" y="522220"/>
            <a:ext cx="7558268" cy="566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81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6121" y="572875"/>
            <a:ext cx="7951807" cy="595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002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0522" y="840342"/>
            <a:ext cx="6574014" cy="492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45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10</Words>
  <Application>Microsoft Office PowerPoint</Application>
  <PresentationFormat>Personalizzato</PresentationFormat>
  <Paragraphs>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SLIDES Chapter 04 - Annex W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Sirio Fusco</dc:creator>
  <cp:lastModifiedBy>elisa</cp:lastModifiedBy>
  <cp:revision>7</cp:revision>
  <dcterms:created xsi:type="dcterms:W3CDTF">2016-02-29T16:51:23Z</dcterms:created>
  <dcterms:modified xsi:type="dcterms:W3CDTF">2016-05-29T17:22:50Z</dcterms:modified>
</cp:coreProperties>
</file>