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9C606-3E2B-4AD3-96E2-31B45FFEFEE2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o-RO"/>
        </a:p>
      </dgm:t>
    </dgm:pt>
    <dgm:pt modelId="{91D65BB5-B96F-4026-BAE0-5BBF34707FA3}">
      <dgm:prSet phldrT="[Text]"/>
      <dgm:spPr/>
      <dgm:t>
        <a:bodyPr/>
        <a:lstStyle/>
        <a:p>
          <a:r>
            <a:rPr lang="it-IT" b="1" dirty="0" smtClean="0"/>
            <a:t>Imprenditore</a:t>
          </a:r>
          <a:endParaRPr lang="ro-RO" b="1" dirty="0"/>
        </a:p>
      </dgm:t>
    </dgm:pt>
    <dgm:pt modelId="{5DB60D03-1828-4812-B41C-CD00222F80B9}" type="parTrans" cxnId="{998B16E7-EA78-4340-9616-7F4C97024262}">
      <dgm:prSet/>
      <dgm:spPr/>
      <dgm:t>
        <a:bodyPr/>
        <a:lstStyle/>
        <a:p>
          <a:endParaRPr lang="ro-RO"/>
        </a:p>
      </dgm:t>
    </dgm:pt>
    <dgm:pt modelId="{4FAD2ED4-407B-43D7-A039-9D685A98C9D5}" type="sibTrans" cxnId="{998B16E7-EA78-4340-9616-7F4C97024262}">
      <dgm:prSet/>
      <dgm:spPr/>
      <dgm:t>
        <a:bodyPr/>
        <a:lstStyle/>
        <a:p>
          <a:endParaRPr lang="ro-RO"/>
        </a:p>
      </dgm:t>
    </dgm:pt>
    <dgm:pt modelId="{46C0050B-DFA5-42F0-9157-C2BE9688D708}">
      <dgm:prSet phldrT="[Text]"/>
      <dgm:spPr/>
      <dgm:t>
        <a:bodyPr/>
        <a:lstStyle/>
        <a:p>
          <a:r>
            <a:rPr lang="ro-RO" b="1" dirty="0" smtClean="0"/>
            <a:t>Creativi</a:t>
          </a:r>
          <a:r>
            <a:rPr lang="it-IT" b="1" dirty="0" err="1" smtClean="0"/>
            <a:t>tà</a:t>
          </a:r>
          <a:endParaRPr lang="ro-RO" b="1" dirty="0" smtClean="0"/>
        </a:p>
        <a:p>
          <a:r>
            <a:rPr lang="ro-RO" b="1" dirty="0" smtClean="0"/>
            <a:t>Ada</a:t>
          </a:r>
          <a:r>
            <a:rPr lang="it-IT" b="1" dirty="0" err="1" smtClean="0"/>
            <a:t>ttabilità</a:t>
          </a:r>
          <a:endParaRPr lang="ro-RO" b="1" dirty="0"/>
        </a:p>
      </dgm:t>
    </dgm:pt>
    <dgm:pt modelId="{9C805F92-26BE-40E2-8301-3185CC89C2E5}" type="parTrans" cxnId="{3A353C10-6079-42A9-8EB2-A3B42DDAEC84}">
      <dgm:prSet/>
      <dgm:spPr/>
      <dgm:t>
        <a:bodyPr/>
        <a:lstStyle/>
        <a:p>
          <a:endParaRPr lang="ro-RO"/>
        </a:p>
      </dgm:t>
    </dgm:pt>
    <dgm:pt modelId="{98A68104-C5FD-4C9B-87AE-56705224151E}" type="sibTrans" cxnId="{3A353C10-6079-42A9-8EB2-A3B42DDAEC84}">
      <dgm:prSet/>
      <dgm:spPr/>
      <dgm:t>
        <a:bodyPr/>
        <a:lstStyle/>
        <a:p>
          <a:endParaRPr lang="ro-RO"/>
        </a:p>
      </dgm:t>
    </dgm:pt>
    <dgm:pt modelId="{78397F2A-9864-40AA-9662-B90C5BAC9B55}">
      <dgm:prSet phldrT="[Text]"/>
      <dgm:spPr/>
      <dgm:t>
        <a:bodyPr/>
        <a:lstStyle/>
        <a:p>
          <a:r>
            <a:rPr lang="it-IT" b="1" dirty="0" smtClean="0"/>
            <a:t>Gestione del tempo</a:t>
          </a:r>
          <a:endParaRPr lang="ro-RO" b="1" dirty="0" smtClean="0"/>
        </a:p>
        <a:p>
          <a:r>
            <a:rPr lang="it-IT" b="1" dirty="0" smtClean="0"/>
            <a:t>Buon organizzatore</a:t>
          </a:r>
          <a:endParaRPr lang="ro-RO" b="1" dirty="0"/>
        </a:p>
      </dgm:t>
    </dgm:pt>
    <dgm:pt modelId="{0F24CABE-7B58-452E-A7D2-6FBB2DF7CA14}" type="parTrans" cxnId="{2CA99802-5C14-43F7-BACD-83D42759F1DC}">
      <dgm:prSet/>
      <dgm:spPr/>
      <dgm:t>
        <a:bodyPr/>
        <a:lstStyle/>
        <a:p>
          <a:endParaRPr lang="ro-RO"/>
        </a:p>
      </dgm:t>
    </dgm:pt>
    <dgm:pt modelId="{6708D328-3934-40DB-A62C-F8E662872C0B}" type="sibTrans" cxnId="{2CA99802-5C14-43F7-BACD-83D42759F1DC}">
      <dgm:prSet/>
      <dgm:spPr/>
      <dgm:t>
        <a:bodyPr/>
        <a:lstStyle/>
        <a:p>
          <a:endParaRPr lang="ro-RO"/>
        </a:p>
      </dgm:t>
    </dgm:pt>
    <dgm:pt modelId="{1F46A544-64DA-4FA7-B917-907EC22E79D4}">
      <dgm:prSet phldrT="[Text]"/>
      <dgm:spPr/>
      <dgm:t>
        <a:bodyPr/>
        <a:lstStyle/>
        <a:p>
          <a:r>
            <a:rPr lang="it-IT" b="1" dirty="0" smtClean="0"/>
            <a:t>Lavoro di squadra</a:t>
          </a:r>
          <a:endParaRPr lang="ro-RO" b="1" dirty="0" smtClean="0"/>
        </a:p>
        <a:p>
          <a:r>
            <a:rPr lang="it-IT" b="1" dirty="0" smtClean="0"/>
            <a:t>Abilità comunicative</a:t>
          </a:r>
          <a:endParaRPr lang="ro-RO" b="1" dirty="0"/>
        </a:p>
      </dgm:t>
    </dgm:pt>
    <dgm:pt modelId="{7CF06CF8-B5DD-4C2E-9DF4-9ABBB1ADA4A6}" type="parTrans" cxnId="{582BB02C-1DA6-463F-828E-419B1EBF614A}">
      <dgm:prSet/>
      <dgm:spPr/>
      <dgm:t>
        <a:bodyPr/>
        <a:lstStyle/>
        <a:p>
          <a:endParaRPr lang="ro-RO"/>
        </a:p>
      </dgm:t>
    </dgm:pt>
    <dgm:pt modelId="{32EEE186-56C8-49FC-B927-08B7B10A3E12}" type="sibTrans" cxnId="{582BB02C-1DA6-463F-828E-419B1EBF614A}">
      <dgm:prSet/>
      <dgm:spPr/>
      <dgm:t>
        <a:bodyPr/>
        <a:lstStyle/>
        <a:p>
          <a:endParaRPr lang="ro-RO"/>
        </a:p>
      </dgm:t>
    </dgm:pt>
    <dgm:pt modelId="{0BAD65AF-B70A-48DC-BCE9-716BE9F7182F}">
      <dgm:prSet phldrT="[Text]"/>
      <dgm:spPr/>
      <dgm:t>
        <a:bodyPr/>
        <a:lstStyle/>
        <a:p>
          <a:endParaRPr lang="ro-RO" b="1" dirty="0" smtClean="0"/>
        </a:p>
        <a:p>
          <a:r>
            <a:rPr lang="ro-RO" b="1" dirty="0" smtClean="0"/>
            <a:t>P</a:t>
          </a:r>
          <a:r>
            <a:rPr lang="it-IT" b="1" dirty="0" err="1" smtClean="0"/>
            <a:t>arlare</a:t>
          </a:r>
          <a:r>
            <a:rPr lang="it-IT" b="1" dirty="0" smtClean="0"/>
            <a:t> in pubblico</a:t>
          </a:r>
          <a:endParaRPr lang="ro-RO" b="1" dirty="0" smtClean="0"/>
        </a:p>
        <a:p>
          <a:r>
            <a:rPr lang="it-IT" b="1" dirty="0" smtClean="0"/>
            <a:t>Servizio clienti</a:t>
          </a:r>
          <a:endParaRPr lang="ro-RO" b="1" dirty="0" smtClean="0"/>
        </a:p>
        <a:p>
          <a:endParaRPr lang="ro-RO" b="1" dirty="0"/>
        </a:p>
      </dgm:t>
    </dgm:pt>
    <dgm:pt modelId="{1A02A10D-D6C0-4169-B1E4-4711B1DB1C29}" type="parTrans" cxnId="{1AEC40C0-BE31-4C04-8DBF-18A941C87649}">
      <dgm:prSet/>
      <dgm:spPr/>
      <dgm:t>
        <a:bodyPr/>
        <a:lstStyle/>
        <a:p>
          <a:endParaRPr lang="ro-RO"/>
        </a:p>
      </dgm:t>
    </dgm:pt>
    <dgm:pt modelId="{E65CD1B8-0EE0-4698-A924-45531795A8D5}" type="sibTrans" cxnId="{1AEC40C0-BE31-4C04-8DBF-18A941C87649}">
      <dgm:prSet/>
      <dgm:spPr/>
      <dgm:t>
        <a:bodyPr/>
        <a:lstStyle/>
        <a:p>
          <a:endParaRPr lang="ro-RO"/>
        </a:p>
      </dgm:t>
    </dgm:pt>
    <dgm:pt modelId="{D586CD32-BD2D-4A0F-BA36-9409CEE71A41}" type="pres">
      <dgm:prSet presAssocID="{9D59C606-3E2B-4AD3-96E2-31B45FFEFE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41256C3D-F941-41BD-8F6A-DB3C44B3E4C1}" type="pres">
      <dgm:prSet presAssocID="{91D65BB5-B96F-4026-BAE0-5BBF34707FA3}" presName="centerShape" presStyleLbl="node0" presStyleIdx="0" presStyleCnt="1"/>
      <dgm:spPr/>
      <dgm:t>
        <a:bodyPr/>
        <a:lstStyle/>
        <a:p>
          <a:endParaRPr lang="ro-RO"/>
        </a:p>
      </dgm:t>
    </dgm:pt>
    <dgm:pt modelId="{FAD5CC23-C5D8-4D4C-AC25-F7058B46F1D8}" type="pres">
      <dgm:prSet presAssocID="{9C805F92-26BE-40E2-8301-3185CC89C2E5}" presName="Name9" presStyleLbl="parChTrans1D2" presStyleIdx="0" presStyleCnt="4"/>
      <dgm:spPr/>
      <dgm:t>
        <a:bodyPr/>
        <a:lstStyle/>
        <a:p>
          <a:endParaRPr lang="ro-RO"/>
        </a:p>
      </dgm:t>
    </dgm:pt>
    <dgm:pt modelId="{077B1FFB-B5B3-495D-B71B-094B8EEAEC4A}" type="pres">
      <dgm:prSet presAssocID="{9C805F92-26BE-40E2-8301-3185CC89C2E5}" presName="connTx" presStyleLbl="parChTrans1D2" presStyleIdx="0" presStyleCnt="4"/>
      <dgm:spPr/>
      <dgm:t>
        <a:bodyPr/>
        <a:lstStyle/>
        <a:p>
          <a:endParaRPr lang="ro-RO"/>
        </a:p>
      </dgm:t>
    </dgm:pt>
    <dgm:pt modelId="{C91153F8-B2C3-4FE7-828C-F973EC82F2CC}" type="pres">
      <dgm:prSet presAssocID="{46C0050B-DFA5-42F0-9157-C2BE9688D70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0FC88AB5-4E45-45CF-A56A-09DF88B0071F}" type="pres">
      <dgm:prSet presAssocID="{0F24CABE-7B58-452E-A7D2-6FBB2DF7CA14}" presName="Name9" presStyleLbl="parChTrans1D2" presStyleIdx="1" presStyleCnt="4"/>
      <dgm:spPr/>
      <dgm:t>
        <a:bodyPr/>
        <a:lstStyle/>
        <a:p>
          <a:endParaRPr lang="ro-RO"/>
        </a:p>
      </dgm:t>
    </dgm:pt>
    <dgm:pt modelId="{311E5727-A9C5-4320-90A7-5870497B876D}" type="pres">
      <dgm:prSet presAssocID="{0F24CABE-7B58-452E-A7D2-6FBB2DF7CA14}" presName="connTx" presStyleLbl="parChTrans1D2" presStyleIdx="1" presStyleCnt="4"/>
      <dgm:spPr/>
      <dgm:t>
        <a:bodyPr/>
        <a:lstStyle/>
        <a:p>
          <a:endParaRPr lang="ro-RO"/>
        </a:p>
      </dgm:t>
    </dgm:pt>
    <dgm:pt modelId="{C7651F55-7FD2-457A-A248-743BF50866B3}" type="pres">
      <dgm:prSet presAssocID="{78397F2A-9864-40AA-9662-B90C5BAC9B5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AF48729-318C-47AB-AF1D-750A6BAD8D98}" type="pres">
      <dgm:prSet presAssocID="{7CF06CF8-B5DD-4C2E-9DF4-9ABBB1ADA4A6}" presName="Name9" presStyleLbl="parChTrans1D2" presStyleIdx="2" presStyleCnt="4"/>
      <dgm:spPr/>
      <dgm:t>
        <a:bodyPr/>
        <a:lstStyle/>
        <a:p>
          <a:endParaRPr lang="ro-RO"/>
        </a:p>
      </dgm:t>
    </dgm:pt>
    <dgm:pt modelId="{62E2F50E-B967-4D5E-8D37-31050C6CACC6}" type="pres">
      <dgm:prSet presAssocID="{7CF06CF8-B5DD-4C2E-9DF4-9ABBB1ADA4A6}" presName="connTx" presStyleLbl="parChTrans1D2" presStyleIdx="2" presStyleCnt="4"/>
      <dgm:spPr/>
      <dgm:t>
        <a:bodyPr/>
        <a:lstStyle/>
        <a:p>
          <a:endParaRPr lang="ro-RO"/>
        </a:p>
      </dgm:t>
    </dgm:pt>
    <dgm:pt modelId="{370B01DC-D70B-4AA9-8610-4DF1538EE756}" type="pres">
      <dgm:prSet presAssocID="{1F46A544-64DA-4FA7-B917-907EC22E79D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A3F70EA6-8CB4-4F07-AE5D-954E1FF3A650}" type="pres">
      <dgm:prSet presAssocID="{1A02A10D-D6C0-4169-B1E4-4711B1DB1C29}" presName="Name9" presStyleLbl="parChTrans1D2" presStyleIdx="3" presStyleCnt="4"/>
      <dgm:spPr/>
      <dgm:t>
        <a:bodyPr/>
        <a:lstStyle/>
        <a:p>
          <a:endParaRPr lang="ro-RO"/>
        </a:p>
      </dgm:t>
    </dgm:pt>
    <dgm:pt modelId="{2758723C-52F1-4AB1-8B82-B65D08EAEADA}" type="pres">
      <dgm:prSet presAssocID="{1A02A10D-D6C0-4169-B1E4-4711B1DB1C29}" presName="connTx" presStyleLbl="parChTrans1D2" presStyleIdx="3" presStyleCnt="4"/>
      <dgm:spPr/>
      <dgm:t>
        <a:bodyPr/>
        <a:lstStyle/>
        <a:p>
          <a:endParaRPr lang="ro-RO"/>
        </a:p>
      </dgm:t>
    </dgm:pt>
    <dgm:pt modelId="{BB848FA0-CA73-4822-84F1-FB47079EE3D3}" type="pres">
      <dgm:prSet presAssocID="{0BAD65AF-B70A-48DC-BCE9-716BE9F7182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</dgm:ptLst>
  <dgm:cxnLst>
    <dgm:cxn modelId="{1AEC40C0-BE31-4C04-8DBF-18A941C87649}" srcId="{91D65BB5-B96F-4026-BAE0-5BBF34707FA3}" destId="{0BAD65AF-B70A-48DC-BCE9-716BE9F7182F}" srcOrd="3" destOrd="0" parTransId="{1A02A10D-D6C0-4169-B1E4-4711B1DB1C29}" sibTransId="{E65CD1B8-0EE0-4698-A924-45531795A8D5}"/>
    <dgm:cxn modelId="{F09D96F3-7249-4723-8CD7-AC8C95240A05}" type="presOf" srcId="{9C805F92-26BE-40E2-8301-3185CC89C2E5}" destId="{077B1FFB-B5B3-495D-B71B-094B8EEAEC4A}" srcOrd="1" destOrd="0" presId="urn:microsoft.com/office/officeart/2005/8/layout/radial1"/>
    <dgm:cxn modelId="{CB7D6A32-F940-4B75-B9DA-15A96716D018}" type="presOf" srcId="{1A02A10D-D6C0-4169-B1E4-4711B1DB1C29}" destId="{2758723C-52F1-4AB1-8B82-B65D08EAEADA}" srcOrd="1" destOrd="0" presId="urn:microsoft.com/office/officeart/2005/8/layout/radial1"/>
    <dgm:cxn modelId="{582BB02C-1DA6-463F-828E-419B1EBF614A}" srcId="{91D65BB5-B96F-4026-BAE0-5BBF34707FA3}" destId="{1F46A544-64DA-4FA7-B917-907EC22E79D4}" srcOrd="2" destOrd="0" parTransId="{7CF06CF8-B5DD-4C2E-9DF4-9ABBB1ADA4A6}" sibTransId="{32EEE186-56C8-49FC-B927-08B7B10A3E12}"/>
    <dgm:cxn modelId="{82B9D7EF-5B46-4D15-8862-8009AB277A06}" type="presOf" srcId="{9D59C606-3E2B-4AD3-96E2-31B45FFEFEE2}" destId="{D586CD32-BD2D-4A0F-BA36-9409CEE71A41}" srcOrd="0" destOrd="0" presId="urn:microsoft.com/office/officeart/2005/8/layout/radial1"/>
    <dgm:cxn modelId="{74740CD2-5C16-447E-8309-F5B591D1FFDD}" type="presOf" srcId="{78397F2A-9864-40AA-9662-B90C5BAC9B55}" destId="{C7651F55-7FD2-457A-A248-743BF50866B3}" srcOrd="0" destOrd="0" presId="urn:microsoft.com/office/officeart/2005/8/layout/radial1"/>
    <dgm:cxn modelId="{3CDD5504-ECF3-42D7-9916-B3106ACC098C}" type="presOf" srcId="{7CF06CF8-B5DD-4C2E-9DF4-9ABBB1ADA4A6}" destId="{62E2F50E-B967-4D5E-8D37-31050C6CACC6}" srcOrd="1" destOrd="0" presId="urn:microsoft.com/office/officeart/2005/8/layout/radial1"/>
    <dgm:cxn modelId="{45183E45-C241-42AF-9FC1-CFBB356AAD4A}" type="presOf" srcId="{0F24CABE-7B58-452E-A7D2-6FBB2DF7CA14}" destId="{0FC88AB5-4E45-45CF-A56A-09DF88B0071F}" srcOrd="0" destOrd="0" presId="urn:microsoft.com/office/officeart/2005/8/layout/radial1"/>
    <dgm:cxn modelId="{5D0DC67B-6F9B-4063-AA9F-91E0B13BDCDD}" type="presOf" srcId="{9C805F92-26BE-40E2-8301-3185CC89C2E5}" destId="{FAD5CC23-C5D8-4D4C-AC25-F7058B46F1D8}" srcOrd="0" destOrd="0" presId="urn:microsoft.com/office/officeart/2005/8/layout/radial1"/>
    <dgm:cxn modelId="{4A61C2BA-E764-486E-967F-101921316520}" type="presOf" srcId="{0BAD65AF-B70A-48DC-BCE9-716BE9F7182F}" destId="{BB848FA0-CA73-4822-84F1-FB47079EE3D3}" srcOrd="0" destOrd="0" presId="urn:microsoft.com/office/officeart/2005/8/layout/radial1"/>
    <dgm:cxn modelId="{74C58130-C460-488A-A43E-446626D1908C}" type="presOf" srcId="{7CF06CF8-B5DD-4C2E-9DF4-9ABBB1ADA4A6}" destId="{FAF48729-318C-47AB-AF1D-750A6BAD8D98}" srcOrd="0" destOrd="0" presId="urn:microsoft.com/office/officeart/2005/8/layout/radial1"/>
    <dgm:cxn modelId="{2CA99802-5C14-43F7-BACD-83D42759F1DC}" srcId="{91D65BB5-B96F-4026-BAE0-5BBF34707FA3}" destId="{78397F2A-9864-40AA-9662-B90C5BAC9B55}" srcOrd="1" destOrd="0" parTransId="{0F24CABE-7B58-452E-A7D2-6FBB2DF7CA14}" sibTransId="{6708D328-3934-40DB-A62C-F8E662872C0B}"/>
    <dgm:cxn modelId="{15147F19-5C9D-49E0-B219-DBC89BBD35B7}" type="presOf" srcId="{0F24CABE-7B58-452E-A7D2-6FBB2DF7CA14}" destId="{311E5727-A9C5-4320-90A7-5870497B876D}" srcOrd="1" destOrd="0" presId="urn:microsoft.com/office/officeart/2005/8/layout/radial1"/>
    <dgm:cxn modelId="{998B16E7-EA78-4340-9616-7F4C97024262}" srcId="{9D59C606-3E2B-4AD3-96E2-31B45FFEFEE2}" destId="{91D65BB5-B96F-4026-BAE0-5BBF34707FA3}" srcOrd="0" destOrd="0" parTransId="{5DB60D03-1828-4812-B41C-CD00222F80B9}" sibTransId="{4FAD2ED4-407B-43D7-A039-9D685A98C9D5}"/>
    <dgm:cxn modelId="{BC3702ED-62AE-4804-9F2B-590867949D8F}" type="presOf" srcId="{91D65BB5-B96F-4026-BAE0-5BBF34707FA3}" destId="{41256C3D-F941-41BD-8F6A-DB3C44B3E4C1}" srcOrd="0" destOrd="0" presId="urn:microsoft.com/office/officeart/2005/8/layout/radial1"/>
    <dgm:cxn modelId="{5B6EE398-84AF-49D0-9BC7-3F60B081238A}" type="presOf" srcId="{1F46A544-64DA-4FA7-B917-907EC22E79D4}" destId="{370B01DC-D70B-4AA9-8610-4DF1538EE756}" srcOrd="0" destOrd="0" presId="urn:microsoft.com/office/officeart/2005/8/layout/radial1"/>
    <dgm:cxn modelId="{4C075C99-D861-489E-960B-B38482608FB6}" type="presOf" srcId="{1A02A10D-D6C0-4169-B1E4-4711B1DB1C29}" destId="{A3F70EA6-8CB4-4F07-AE5D-954E1FF3A650}" srcOrd="0" destOrd="0" presId="urn:microsoft.com/office/officeart/2005/8/layout/radial1"/>
    <dgm:cxn modelId="{3A353C10-6079-42A9-8EB2-A3B42DDAEC84}" srcId="{91D65BB5-B96F-4026-BAE0-5BBF34707FA3}" destId="{46C0050B-DFA5-42F0-9157-C2BE9688D708}" srcOrd="0" destOrd="0" parTransId="{9C805F92-26BE-40E2-8301-3185CC89C2E5}" sibTransId="{98A68104-C5FD-4C9B-87AE-56705224151E}"/>
    <dgm:cxn modelId="{82FFDA56-ACD9-44EE-9FBC-21E5CE1911FD}" type="presOf" srcId="{46C0050B-DFA5-42F0-9157-C2BE9688D708}" destId="{C91153F8-B2C3-4FE7-828C-F973EC82F2CC}" srcOrd="0" destOrd="0" presId="urn:microsoft.com/office/officeart/2005/8/layout/radial1"/>
    <dgm:cxn modelId="{B9293154-B1DE-462F-A95C-D985ED310EBC}" type="presParOf" srcId="{D586CD32-BD2D-4A0F-BA36-9409CEE71A41}" destId="{41256C3D-F941-41BD-8F6A-DB3C44B3E4C1}" srcOrd="0" destOrd="0" presId="urn:microsoft.com/office/officeart/2005/8/layout/radial1"/>
    <dgm:cxn modelId="{10E4E257-266B-4646-B6FC-140AF5B1F8F3}" type="presParOf" srcId="{D586CD32-BD2D-4A0F-BA36-9409CEE71A41}" destId="{FAD5CC23-C5D8-4D4C-AC25-F7058B46F1D8}" srcOrd="1" destOrd="0" presId="urn:microsoft.com/office/officeart/2005/8/layout/radial1"/>
    <dgm:cxn modelId="{0F906E0A-25F9-4AAC-A171-FE22BD75B5EB}" type="presParOf" srcId="{FAD5CC23-C5D8-4D4C-AC25-F7058B46F1D8}" destId="{077B1FFB-B5B3-495D-B71B-094B8EEAEC4A}" srcOrd="0" destOrd="0" presId="urn:microsoft.com/office/officeart/2005/8/layout/radial1"/>
    <dgm:cxn modelId="{AF17F59A-044D-47CE-9D1A-57068F44BEC8}" type="presParOf" srcId="{D586CD32-BD2D-4A0F-BA36-9409CEE71A41}" destId="{C91153F8-B2C3-4FE7-828C-F973EC82F2CC}" srcOrd="2" destOrd="0" presId="urn:microsoft.com/office/officeart/2005/8/layout/radial1"/>
    <dgm:cxn modelId="{18CBEA7F-CC3D-4C6A-84B5-92B2C1603A42}" type="presParOf" srcId="{D586CD32-BD2D-4A0F-BA36-9409CEE71A41}" destId="{0FC88AB5-4E45-45CF-A56A-09DF88B0071F}" srcOrd="3" destOrd="0" presId="urn:microsoft.com/office/officeart/2005/8/layout/radial1"/>
    <dgm:cxn modelId="{63285D76-E8EA-4056-A019-DFB707474A3C}" type="presParOf" srcId="{0FC88AB5-4E45-45CF-A56A-09DF88B0071F}" destId="{311E5727-A9C5-4320-90A7-5870497B876D}" srcOrd="0" destOrd="0" presId="urn:microsoft.com/office/officeart/2005/8/layout/radial1"/>
    <dgm:cxn modelId="{BB2AAF59-D138-42C1-B036-96FFFA8124F8}" type="presParOf" srcId="{D586CD32-BD2D-4A0F-BA36-9409CEE71A41}" destId="{C7651F55-7FD2-457A-A248-743BF50866B3}" srcOrd="4" destOrd="0" presId="urn:microsoft.com/office/officeart/2005/8/layout/radial1"/>
    <dgm:cxn modelId="{2BDA1D46-E78E-4579-846E-8A34052A0A3F}" type="presParOf" srcId="{D586CD32-BD2D-4A0F-BA36-9409CEE71A41}" destId="{FAF48729-318C-47AB-AF1D-750A6BAD8D98}" srcOrd="5" destOrd="0" presId="urn:microsoft.com/office/officeart/2005/8/layout/radial1"/>
    <dgm:cxn modelId="{4A5B05A8-EAF1-41A2-A83D-B19E549DB2D4}" type="presParOf" srcId="{FAF48729-318C-47AB-AF1D-750A6BAD8D98}" destId="{62E2F50E-B967-4D5E-8D37-31050C6CACC6}" srcOrd="0" destOrd="0" presId="urn:microsoft.com/office/officeart/2005/8/layout/radial1"/>
    <dgm:cxn modelId="{F3E80F63-F8BA-4FFE-9916-EFFCEDA6D9A4}" type="presParOf" srcId="{D586CD32-BD2D-4A0F-BA36-9409CEE71A41}" destId="{370B01DC-D70B-4AA9-8610-4DF1538EE756}" srcOrd="6" destOrd="0" presId="urn:microsoft.com/office/officeart/2005/8/layout/radial1"/>
    <dgm:cxn modelId="{C0C4BAB5-A34D-421E-9FF4-C7CC94FED173}" type="presParOf" srcId="{D586CD32-BD2D-4A0F-BA36-9409CEE71A41}" destId="{A3F70EA6-8CB4-4F07-AE5D-954E1FF3A650}" srcOrd="7" destOrd="0" presId="urn:microsoft.com/office/officeart/2005/8/layout/radial1"/>
    <dgm:cxn modelId="{83095153-6FE9-41B2-B9D0-D432D2C594A1}" type="presParOf" srcId="{A3F70EA6-8CB4-4F07-AE5D-954E1FF3A650}" destId="{2758723C-52F1-4AB1-8B82-B65D08EAEADA}" srcOrd="0" destOrd="0" presId="urn:microsoft.com/office/officeart/2005/8/layout/radial1"/>
    <dgm:cxn modelId="{9B79FBA6-7F0B-464A-BAB4-4B92DCB95A23}" type="presParOf" srcId="{D586CD32-BD2D-4A0F-BA36-9409CEE71A41}" destId="{BB848FA0-CA73-4822-84F1-FB47079EE3D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30E44-E2D8-45EB-B5B5-F7FC60E768BC}" type="doc">
      <dgm:prSet loTypeId="urn:microsoft.com/office/officeart/2005/8/layout/cycle2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o-RO"/>
        </a:p>
      </dgm:t>
    </dgm:pt>
    <dgm:pt modelId="{DCAE59EF-5204-4F02-9755-EDF8FC0D1B39}">
      <dgm:prSet phldrT="[Text]"/>
      <dgm:spPr/>
      <dgm:t>
        <a:bodyPr/>
        <a:lstStyle/>
        <a:p>
          <a:r>
            <a:rPr lang="it-IT" dirty="0" smtClean="0"/>
            <a:t>Salutare e accogliere il cliente</a:t>
          </a:r>
          <a:endParaRPr lang="ro-RO" dirty="0"/>
        </a:p>
      </dgm:t>
    </dgm:pt>
    <dgm:pt modelId="{3908425F-9BBB-48B1-B445-5EE1F8F39A0E}" type="parTrans" cxnId="{85AFBF9D-D8B2-46AF-844D-1D56B98C98CC}">
      <dgm:prSet/>
      <dgm:spPr/>
      <dgm:t>
        <a:bodyPr/>
        <a:lstStyle/>
        <a:p>
          <a:endParaRPr lang="ro-RO"/>
        </a:p>
      </dgm:t>
    </dgm:pt>
    <dgm:pt modelId="{EC6E7272-54C4-4773-A059-E4EA554715D4}" type="sibTrans" cxnId="{85AFBF9D-D8B2-46AF-844D-1D56B98C98CC}">
      <dgm:prSet/>
      <dgm:spPr/>
      <dgm:t>
        <a:bodyPr/>
        <a:lstStyle/>
        <a:p>
          <a:endParaRPr lang="ro-RO"/>
        </a:p>
      </dgm:t>
    </dgm:pt>
    <dgm:pt modelId="{ECBA9865-701D-4B9B-99C1-43DF89D83EEC}">
      <dgm:prSet phldrT="[Text]"/>
      <dgm:spPr/>
      <dgm:t>
        <a:bodyPr/>
        <a:lstStyle/>
        <a:p>
          <a:r>
            <a:rPr lang="it-IT" dirty="0" smtClean="0"/>
            <a:t>Costruire una relazione</a:t>
          </a:r>
          <a:endParaRPr lang="ro-RO" dirty="0"/>
        </a:p>
      </dgm:t>
    </dgm:pt>
    <dgm:pt modelId="{C63E0DA7-6A47-4A8E-8B78-5E3D73E121FB}" type="parTrans" cxnId="{D88E0531-E9E7-4EAC-86D6-DC113CBA6D0B}">
      <dgm:prSet/>
      <dgm:spPr/>
      <dgm:t>
        <a:bodyPr/>
        <a:lstStyle/>
        <a:p>
          <a:endParaRPr lang="ro-RO"/>
        </a:p>
      </dgm:t>
    </dgm:pt>
    <dgm:pt modelId="{98DBC312-1628-43C8-9C00-6A688748679B}" type="sibTrans" cxnId="{D88E0531-E9E7-4EAC-86D6-DC113CBA6D0B}">
      <dgm:prSet/>
      <dgm:spPr/>
      <dgm:t>
        <a:bodyPr/>
        <a:lstStyle/>
        <a:p>
          <a:endParaRPr lang="ro-RO"/>
        </a:p>
      </dgm:t>
    </dgm:pt>
    <dgm:pt modelId="{8D2B1B0F-BC97-464B-9B9E-8739DA9A852C}">
      <dgm:prSet phldrT="[Text]"/>
      <dgm:spPr/>
      <dgm:t>
        <a:bodyPr/>
        <a:lstStyle/>
        <a:p>
          <a:r>
            <a:rPr lang="it-IT" dirty="0" smtClean="0"/>
            <a:t>Ascoltare attentamente</a:t>
          </a:r>
          <a:endParaRPr lang="ro-RO" dirty="0"/>
        </a:p>
      </dgm:t>
    </dgm:pt>
    <dgm:pt modelId="{892A0934-E26B-4A97-9232-D06FA016FDAF}" type="parTrans" cxnId="{A9B3E32C-D971-45BF-9053-1BC8DFD5A7D6}">
      <dgm:prSet/>
      <dgm:spPr/>
      <dgm:t>
        <a:bodyPr/>
        <a:lstStyle/>
        <a:p>
          <a:endParaRPr lang="ro-RO"/>
        </a:p>
      </dgm:t>
    </dgm:pt>
    <dgm:pt modelId="{C64F503A-1B51-476A-9860-F8C6E6BC6590}" type="sibTrans" cxnId="{A9B3E32C-D971-45BF-9053-1BC8DFD5A7D6}">
      <dgm:prSet/>
      <dgm:spPr/>
      <dgm:t>
        <a:bodyPr/>
        <a:lstStyle/>
        <a:p>
          <a:endParaRPr lang="ro-RO"/>
        </a:p>
      </dgm:t>
    </dgm:pt>
    <dgm:pt modelId="{C245BF8E-314D-451E-9976-F2292CD49A5A}">
      <dgm:prSet phldrT="[Text]"/>
      <dgm:spPr/>
      <dgm:t>
        <a:bodyPr/>
        <a:lstStyle/>
        <a:p>
          <a:r>
            <a:rPr lang="it-IT" dirty="0" smtClean="0"/>
            <a:t>Fare domande per chiarire eventuali dubbi</a:t>
          </a:r>
          <a:endParaRPr lang="ro-RO" dirty="0"/>
        </a:p>
      </dgm:t>
    </dgm:pt>
    <dgm:pt modelId="{E29A349D-5E93-4EFE-9D37-272A7BA66BDF}" type="parTrans" cxnId="{F52604C5-84CD-4614-B047-947CA743280A}">
      <dgm:prSet/>
      <dgm:spPr/>
      <dgm:t>
        <a:bodyPr/>
        <a:lstStyle/>
        <a:p>
          <a:endParaRPr lang="ro-RO"/>
        </a:p>
      </dgm:t>
    </dgm:pt>
    <dgm:pt modelId="{80FB0D30-DF82-457D-B046-5ED181494898}" type="sibTrans" cxnId="{F52604C5-84CD-4614-B047-947CA743280A}">
      <dgm:prSet/>
      <dgm:spPr/>
      <dgm:t>
        <a:bodyPr/>
        <a:lstStyle/>
        <a:p>
          <a:endParaRPr lang="ro-RO"/>
        </a:p>
      </dgm:t>
    </dgm:pt>
    <dgm:pt modelId="{3801F481-86E7-4C89-92E4-0A02AA0FA27A}">
      <dgm:prSet phldrT="[Text]"/>
      <dgm:spPr/>
      <dgm:t>
        <a:bodyPr/>
        <a:lstStyle/>
        <a:p>
          <a:r>
            <a:rPr lang="it-IT" dirty="0" smtClean="0"/>
            <a:t>Concordare una soluzione</a:t>
          </a:r>
          <a:endParaRPr lang="ro-RO" dirty="0"/>
        </a:p>
      </dgm:t>
    </dgm:pt>
    <dgm:pt modelId="{580EB391-77A7-4625-990A-D7F3CF31905B}" type="parTrans" cxnId="{B2CF68D6-E14F-4D91-AC48-30394BDDA867}">
      <dgm:prSet/>
      <dgm:spPr/>
      <dgm:t>
        <a:bodyPr/>
        <a:lstStyle/>
        <a:p>
          <a:endParaRPr lang="ro-RO"/>
        </a:p>
      </dgm:t>
    </dgm:pt>
    <dgm:pt modelId="{25EA83B9-263E-4380-9BEB-7038092EDC4E}" type="sibTrans" cxnId="{B2CF68D6-E14F-4D91-AC48-30394BDDA867}">
      <dgm:prSet/>
      <dgm:spPr/>
      <dgm:t>
        <a:bodyPr/>
        <a:lstStyle/>
        <a:p>
          <a:endParaRPr lang="ro-RO"/>
        </a:p>
      </dgm:t>
    </dgm:pt>
    <dgm:pt modelId="{1641C624-FADF-454B-AA53-46FC71EC4F3B}" type="pres">
      <dgm:prSet presAssocID="{C9C30E44-E2D8-45EB-B5B5-F7FC60E768B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488D9853-52AF-4A88-B9E1-24B9E818FF3F}" type="pres">
      <dgm:prSet presAssocID="{DCAE59EF-5204-4F02-9755-EDF8FC0D1B3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253BB9F-17DF-4BA9-851C-18735F37101D}" type="pres">
      <dgm:prSet presAssocID="{EC6E7272-54C4-4773-A059-E4EA554715D4}" presName="sibTrans" presStyleLbl="sibTrans2D1" presStyleIdx="0" presStyleCnt="5"/>
      <dgm:spPr/>
      <dgm:t>
        <a:bodyPr/>
        <a:lstStyle/>
        <a:p>
          <a:endParaRPr lang="ro-RO"/>
        </a:p>
      </dgm:t>
    </dgm:pt>
    <dgm:pt modelId="{D10902B9-1242-498A-88AE-73A46F311859}" type="pres">
      <dgm:prSet presAssocID="{EC6E7272-54C4-4773-A059-E4EA554715D4}" presName="connectorText" presStyleLbl="sibTrans2D1" presStyleIdx="0" presStyleCnt="5"/>
      <dgm:spPr/>
      <dgm:t>
        <a:bodyPr/>
        <a:lstStyle/>
        <a:p>
          <a:endParaRPr lang="ro-RO"/>
        </a:p>
      </dgm:t>
    </dgm:pt>
    <dgm:pt modelId="{6ABBADFF-896B-4F13-8B8E-C006B6DF4A4E}" type="pres">
      <dgm:prSet presAssocID="{ECBA9865-701D-4B9B-99C1-43DF89D83EE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8BDFA682-ED2C-4847-8CC0-3C28FC33C421}" type="pres">
      <dgm:prSet presAssocID="{98DBC312-1628-43C8-9C00-6A688748679B}" presName="sibTrans" presStyleLbl="sibTrans2D1" presStyleIdx="1" presStyleCnt="5"/>
      <dgm:spPr/>
      <dgm:t>
        <a:bodyPr/>
        <a:lstStyle/>
        <a:p>
          <a:endParaRPr lang="ro-RO"/>
        </a:p>
      </dgm:t>
    </dgm:pt>
    <dgm:pt modelId="{98C40EB9-CA1D-453D-B9E9-3E182000DA36}" type="pres">
      <dgm:prSet presAssocID="{98DBC312-1628-43C8-9C00-6A688748679B}" presName="connectorText" presStyleLbl="sibTrans2D1" presStyleIdx="1" presStyleCnt="5"/>
      <dgm:spPr/>
      <dgm:t>
        <a:bodyPr/>
        <a:lstStyle/>
        <a:p>
          <a:endParaRPr lang="ro-RO"/>
        </a:p>
      </dgm:t>
    </dgm:pt>
    <dgm:pt modelId="{790994AD-058B-4010-8906-478CF66B8ED6}" type="pres">
      <dgm:prSet presAssocID="{8D2B1B0F-BC97-464B-9B9E-8739DA9A85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E276E11D-9009-4D10-A6E8-0BCB5C565A30}" type="pres">
      <dgm:prSet presAssocID="{C64F503A-1B51-476A-9860-F8C6E6BC6590}" presName="sibTrans" presStyleLbl="sibTrans2D1" presStyleIdx="2" presStyleCnt="5"/>
      <dgm:spPr/>
      <dgm:t>
        <a:bodyPr/>
        <a:lstStyle/>
        <a:p>
          <a:endParaRPr lang="ro-RO"/>
        </a:p>
      </dgm:t>
    </dgm:pt>
    <dgm:pt modelId="{5C054CD5-B3F3-4F1F-A18E-05C9DF2FB105}" type="pres">
      <dgm:prSet presAssocID="{C64F503A-1B51-476A-9860-F8C6E6BC6590}" presName="connectorText" presStyleLbl="sibTrans2D1" presStyleIdx="2" presStyleCnt="5"/>
      <dgm:spPr/>
      <dgm:t>
        <a:bodyPr/>
        <a:lstStyle/>
        <a:p>
          <a:endParaRPr lang="ro-RO"/>
        </a:p>
      </dgm:t>
    </dgm:pt>
    <dgm:pt modelId="{0BAF6C13-F4A3-4179-95AC-B49C284619EC}" type="pres">
      <dgm:prSet presAssocID="{C245BF8E-314D-451E-9976-F2292CD49A5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D54CD7B9-91CD-43EF-AD9D-86E30195777F}" type="pres">
      <dgm:prSet presAssocID="{80FB0D30-DF82-457D-B046-5ED181494898}" presName="sibTrans" presStyleLbl="sibTrans2D1" presStyleIdx="3" presStyleCnt="5"/>
      <dgm:spPr/>
      <dgm:t>
        <a:bodyPr/>
        <a:lstStyle/>
        <a:p>
          <a:endParaRPr lang="ro-RO"/>
        </a:p>
      </dgm:t>
    </dgm:pt>
    <dgm:pt modelId="{5C1437E2-6FE4-454D-B3BF-4C424DC098D7}" type="pres">
      <dgm:prSet presAssocID="{80FB0D30-DF82-457D-B046-5ED181494898}" presName="connectorText" presStyleLbl="sibTrans2D1" presStyleIdx="3" presStyleCnt="5"/>
      <dgm:spPr/>
      <dgm:t>
        <a:bodyPr/>
        <a:lstStyle/>
        <a:p>
          <a:endParaRPr lang="ro-RO"/>
        </a:p>
      </dgm:t>
    </dgm:pt>
    <dgm:pt modelId="{E947CB7C-B4AE-4B50-8C12-612A5123C500}" type="pres">
      <dgm:prSet presAssocID="{3801F481-86E7-4C89-92E4-0A02AA0FA27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9C948084-81D1-4650-8FB0-3B26E92D71A5}" type="pres">
      <dgm:prSet presAssocID="{25EA83B9-263E-4380-9BEB-7038092EDC4E}" presName="sibTrans" presStyleLbl="sibTrans2D1" presStyleIdx="4" presStyleCnt="5"/>
      <dgm:spPr/>
      <dgm:t>
        <a:bodyPr/>
        <a:lstStyle/>
        <a:p>
          <a:endParaRPr lang="ro-RO"/>
        </a:p>
      </dgm:t>
    </dgm:pt>
    <dgm:pt modelId="{F877BF2C-B75D-4218-A236-0FB2C054C1BE}" type="pres">
      <dgm:prSet presAssocID="{25EA83B9-263E-4380-9BEB-7038092EDC4E}" presName="connectorText" presStyleLbl="sibTrans2D1" presStyleIdx="4" presStyleCnt="5"/>
      <dgm:spPr/>
      <dgm:t>
        <a:bodyPr/>
        <a:lstStyle/>
        <a:p>
          <a:endParaRPr lang="ro-RO"/>
        </a:p>
      </dgm:t>
    </dgm:pt>
  </dgm:ptLst>
  <dgm:cxnLst>
    <dgm:cxn modelId="{D88E0531-E9E7-4EAC-86D6-DC113CBA6D0B}" srcId="{C9C30E44-E2D8-45EB-B5B5-F7FC60E768BC}" destId="{ECBA9865-701D-4B9B-99C1-43DF89D83EEC}" srcOrd="1" destOrd="0" parTransId="{C63E0DA7-6A47-4A8E-8B78-5E3D73E121FB}" sibTransId="{98DBC312-1628-43C8-9C00-6A688748679B}"/>
    <dgm:cxn modelId="{F52604C5-84CD-4614-B047-947CA743280A}" srcId="{C9C30E44-E2D8-45EB-B5B5-F7FC60E768BC}" destId="{C245BF8E-314D-451E-9976-F2292CD49A5A}" srcOrd="3" destOrd="0" parTransId="{E29A349D-5E93-4EFE-9D37-272A7BA66BDF}" sibTransId="{80FB0D30-DF82-457D-B046-5ED181494898}"/>
    <dgm:cxn modelId="{89D59C55-791C-492A-9B8E-53B5B1989EC1}" type="presOf" srcId="{DCAE59EF-5204-4F02-9755-EDF8FC0D1B39}" destId="{488D9853-52AF-4A88-B9E1-24B9E818FF3F}" srcOrd="0" destOrd="0" presId="urn:microsoft.com/office/officeart/2005/8/layout/cycle2"/>
    <dgm:cxn modelId="{85AFBF9D-D8B2-46AF-844D-1D56B98C98CC}" srcId="{C9C30E44-E2D8-45EB-B5B5-F7FC60E768BC}" destId="{DCAE59EF-5204-4F02-9755-EDF8FC0D1B39}" srcOrd="0" destOrd="0" parTransId="{3908425F-9BBB-48B1-B445-5EE1F8F39A0E}" sibTransId="{EC6E7272-54C4-4773-A059-E4EA554715D4}"/>
    <dgm:cxn modelId="{C7EA1E3D-A87A-4C7C-9A56-BA10C81DF4BC}" type="presOf" srcId="{EC6E7272-54C4-4773-A059-E4EA554715D4}" destId="{D10902B9-1242-498A-88AE-73A46F311859}" srcOrd="1" destOrd="0" presId="urn:microsoft.com/office/officeart/2005/8/layout/cycle2"/>
    <dgm:cxn modelId="{A48AD664-5C56-48A1-B41E-1766150F0572}" type="presOf" srcId="{8D2B1B0F-BC97-464B-9B9E-8739DA9A852C}" destId="{790994AD-058B-4010-8906-478CF66B8ED6}" srcOrd="0" destOrd="0" presId="urn:microsoft.com/office/officeart/2005/8/layout/cycle2"/>
    <dgm:cxn modelId="{FBEEEF42-FE5A-4C3F-AE4D-328925263551}" type="presOf" srcId="{C64F503A-1B51-476A-9860-F8C6E6BC6590}" destId="{5C054CD5-B3F3-4F1F-A18E-05C9DF2FB105}" srcOrd="1" destOrd="0" presId="urn:microsoft.com/office/officeart/2005/8/layout/cycle2"/>
    <dgm:cxn modelId="{A8C5ED15-CE8A-4399-98C1-E02A4B72A4B4}" type="presOf" srcId="{C64F503A-1B51-476A-9860-F8C6E6BC6590}" destId="{E276E11D-9009-4D10-A6E8-0BCB5C565A30}" srcOrd="0" destOrd="0" presId="urn:microsoft.com/office/officeart/2005/8/layout/cycle2"/>
    <dgm:cxn modelId="{74990709-DD42-4BE6-8016-78C8B50BC74A}" type="presOf" srcId="{ECBA9865-701D-4B9B-99C1-43DF89D83EEC}" destId="{6ABBADFF-896B-4F13-8B8E-C006B6DF4A4E}" srcOrd="0" destOrd="0" presId="urn:microsoft.com/office/officeart/2005/8/layout/cycle2"/>
    <dgm:cxn modelId="{71D7EB43-A0A3-4661-9C87-447913AD4C6C}" type="presOf" srcId="{80FB0D30-DF82-457D-B046-5ED181494898}" destId="{D54CD7B9-91CD-43EF-AD9D-86E30195777F}" srcOrd="0" destOrd="0" presId="urn:microsoft.com/office/officeart/2005/8/layout/cycle2"/>
    <dgm:cxn modelId="{65586B0C-C442-4365-ACDE-DDDAD6838E77}" type="presOf" srcId="{3801F481-86E7-4C89-92E4-0A02AA0FA27A}" destId="{E947CB7C-B4AE-4B50-8C12-612A5123C500}" srcOrd="0" destOrd="0" presId="urn:microsoft.com/office/officeart/2005/8/layout/cycle2"/>
    <dgm:cxn modelId="{B7DFCA24-4B1E-49A3-AAF1-C67E1D9AE21D}" type="presOf" srcId="{EC6E7272-54C4-4773-A059-E4EA554715D4}" destId="{F253BB9F-17DF-4BA9-851C-18735F37101D}" srcOrd="0" destOrd="0" presId="urn:microsoft.com/office/officeart/2005/8/layout/cycle2"/>
    <dgm:cxn modelId="{FDE6AF57-6157-44D0-A776-E30EB11AC988}" type="presOf" srcId="{C245BF8E-314D-451E-9976-F2292CD49A5A}" destId="{0BAF6C13-F4A3-4179-95AC-B49C284619EC}" srcOrd="0" destOrd="0" presId="urn:microsoft.com/office/officeart/2005/8/layout/cycle2"/>
    <dgm:cxn modelId="{8809BC44-8FF5-43EA-AE68-8FE40D05F5DF}" type="presOf" srcId="{25EA83B9-263E-4380-9BEB-7038092EDC4E}" destId="{F877BF2C-B75D-4218-A236-0FB2C054C1BE}" srcOrd="1" destOrd="0" presId="urn:microsoft.com/office/officeart/2005/8/layout/cycle2"/>
    <dgm:cxn modelId="{35BCA4B9-2693-4DEF-BA2C-28994230D939}" type="presOf" srcId="{25EA83B9-263E-4380-9BEB-7038092EDC4E}" destId="{9C948084-81D1-4650-8FB0-3B26E92D71A5}" srcOrd="0" destOrd="0" presId="urn:microsoft.com/office/officeart/2005/8/layout/cycle2"/>
    <dgm:cxn modelId="{E14A0654-7944-41FD-B02D-9E8808F615F1}" type="presOf" srcId="{C9C30E44-E2D8-45EB-B5B5-F7FC60E768BC}" destId="{1641C624-FADF-454B-AA53-46FC71EC4F3B}" srcOrd="0" destOrd="0" presId="urn:microsoft.com/office/officeart/2005/8/layout/cycle2"/>
    <dgm:cxn modelId="{64D8D676-F958-4943-94FF-A523A3701B85}" type="presOf" srcId="{80FB0D30-DF82-457D-B046-5ED181494898}" destId="{5C1437E2-6FE4-454D-B3BF-4C424DC098D7}" srcOrd="1" destOrd="0" presId="urn:microsoft.com/office/officeart/2005/8/layout/cycle2"/>
    <dgm:cxn modelId="{B2CF68D6-E14F-4D91-AC48-30394BDDA867}" srcId="{C9C30E44-E2D8-45EB-B5B5-F7FC60E768BC}" destId="{3801F481-86E7-4C89-92E4-0A02AA0FA27A}" srcOrd="4" destOrd="0" parTransId="{580EB391-77A7-4625-990A-D7F3CF31905B}" sibTransId="{25EA83B9-263E-4380-9BEB-7038092EDC4E}"/>
    <dgm:cxn modelId="{71F78F90-412C-4F23-A004-E51CBCA37D84}" type="presOf" srcId="{98DBC312-1628-43C8-9C00-6A688748679B}" destId="{98C40EB9-CA1D-453D-B9E9-3E182000DA36}" srcOrd="1" destOrd="0" presId="urn:microsoft.com/office/officeart/2005/8/layout/cycle2"/>
    <dgm:cxn modelId="{AB9F6735-E7D8-469B-B0A0-7CD86D928BE6}" type="presOf" srcId="{98DBC312-1628-43C8-9C00-6A688748679B}" destId="{8BDFA682-ED2C-4847-8CC0-3C28FC33C421}" srcOrd="0" destOrd="0" presId="urn:microsoft.com/office/officeart/2005/8/layout/cycle2"/>
    <dgm:cxn modelId="{A9B3E32C-D971-45BF-9053-1BC8DFD5A7D6}" srcId="{C9C30E44-E2D8-45EB-B5B5-F7FC60E768BC}" destId="{8D2B1B0F-BC97-464B-9B9E-8739DA9A852C}" srcOrd="2" destOrd="0" parTransId="{892A0934-E26B-4A97-9232-D06FA016FDAF}" sibTransId="{C64F503A-1B51-476A-9860-F8C6E6BC6590}"/>
    <dgm:cxn modelId="{1DD53967-5D90-4550-A0CC-8584D19E009E}" type="presParOf" srcId="{1641C624-FADF-454B-AA53-46FC71EC4F3B}" destId="{488D9853-52AF-4A88-B9E1-24B9E818FF3F}" srcOrd="0" destOrd="0" presId="urn:microsoft.com/office/officeart/2005/8/layout/cycle2"/>
    <dgm:cxn modelId="{321B7C18-6BF0-4B80-86DE-4B0792F7214C}" type="presParOf" srcId="{1641C624-FADF-454B-AA53-46FC71EC4F3B}" destId="{F253BB9F-17DF-4BA9-851C-18735F37101D}" srcOrd="1" destOrd="0" presId="urn:microsoft.com/office/officeart/2005/8/layout/cycle2"/>
    <dgm:cxn modelId="{CC72ED8E-F915-4891-85AB-C410DDB1E2E0}" type="presParOf" srcId="{F253BB9F-17DF-4BA9-851C-18735F37101D}" destId="{D10902B9-1242-498A-88AE-73A46F311859}" srcOrd="0" destOrd="0" presId="urn:microsoft.com/office/officeart/2005/8/layout/cycle2"/>
    <dgm:cxn modelId="{52A6D66D-76CA-4D02-80F1-30816EB1CDEF}" type="presParOf" srcId="{1641C624-FADF-454B-AA53-46FC71EC4F3B}" destId="{6ABBADFF-896B-4F13-8B8E-C006B6DF4A4E}" srcOrd="2" destOrd="0" presId="urn:microsoft.com/office/officeart/2005/8/layout/cycle2"/>
    <dgm:cxn modelId="{63A5B0B2-C7A1-4501-9487-30C4FE47B810}" type="presParOf" srcId="{1641C624-FADF-454B-AA53-46FC71EC4F3B}" destId="{8BDFA682-ED2C-4847-8CC0-3C28FC33C421}" srcOrd="3" destOrd="0" presId="urn:microsoft.com/office/officeart/2005/8/layout/cycle2"/>
    <dgm:cxn modelId="{A7A9EEAA-FFD0-4F68-9BB6-07D8BA7F825A}" type="presParOf" srcId="{8BDFA682-ED2C-4847-8CC0-3C28FC33C421}" destId="{98C40EB9-CA1D-453D-B9E9-3E182000DA36}" srcOrd="0" destOrd="0" presId="urn:microsoft.com/office/officeart/2005/8/layout/cycle2"/>
    <dgm:cxn modelId="{751CB6A5-9C81-4341-8D27-ECE5D013C2C3}" type="presParOf" srcId="{1641C624-FADF-454B-AA53-46FC71EC4F3B}" destId="{790994AD-058B-4010-8906-478CF66B8ED6}" srcOrd="4" destOrd="0" presId="urn:microsoft.com/office/officeart/2005/8/layout/cycle2"/>
    <dgm:cxn modelId="{C6FA33E8-E681-4A7C-AF70-4A3268BC4984}" type="presParOf" srcId="{1641C624-FADF-454B-AA53-46FC71EC4F3B}" destId="{E276E11D-9009-4D10-A6E8-0BCB5C565A30}" srcOrd="5" destOrd="0" presId="urn:microsoft.com/office/officeart/2005/8/layout/cycle2"/>
    <dgm:cxn modelId="{B1BE0367-3C2B-40DD-A607-CAE1D04E5647}" type="presParOf" srcId="{E276E11D-9009-4D10-A6E8-0BCB5C565A30}" destId="{5C054CD5-B3F3-4F1F-A18E-05C9DF2FB105}" srcOrd="0" destOrd="0" presId="urn:microsoft.com/office/officeart/2005/8/layout/cycle2"/>
    <dgm:cxn modelId="{CB347051-69BB-4716-942A-3DF09CD23C4B}" type="presParOf" srcId="{1641C624-FADF-454B-AA53-46FC71EC4F3B}" destId="{0BAF6C13-F4A3-4179-95AC-B49C284619EC}" srcOrd="6" destOrd="0" presId="urn:microsoft.com/office/officeart/2005/8/layout/cycle2"/>
    <dgm:cxn modelId="{9B8A3F63-B36A-4C2B-9A2B-CFFB4339C454}" type="presParOf" srcId="{1641C624-FADF-454B-AA53-46FC71EC4F3B}" destId="{D54CD7B9-91CD-43EF-AD9D-86E30195777F}" srcOrd="7" destOrd="0" presId="urn:microsoft.com/office/officeart/2005/8/layout/cycle2"/>
    <dgm:cxn modelId="{560DF44E-7A14-4F22-862D-498F5713B5C8}" type="presParOf" srcId="{D54CD7B9-91CD-43EF-AD9D-86E30195777F}" destId="{5C1437E2-6FE4-454D-B3BF-4C424DC098D7}" srcOrd="0" destOrd="0" presId="urn:microsoft.com/office/officeart/2005/8/layout/cycle2"/>
    <dgm:cxn modelId="{F2D71D12-B8C9-463E-A8F6-2D68EBD17C71}" type="presParOf" srcId="{1641C624-FADF-454B-AA53-46FC71EC4F3B}" destId="{E947CB7C-B4AE-4B50-8C12-612A5123C500}" srcOrd="8" destOrd="0" presId="urn:microsoft.com/office/officeart/2005/8/layout/cycle2"/>
    <dgm:cxn modelId="{D86F1F87-FC12-4883-A85E-58B39950AF79}" type="presParOf" srcId="{1641C624-FADF-454B-AA53-46FC71EC4F3B}" destId="{9C948084-81D1-4650-8FB0-3B26E92D71A5}" srcOrd="9" destOrd="0" presId="urn:microsoft.com/office/officeart/2005/8/layout/cycle2"/>
    <dgm:cxn modelId="{A1CE0427-2764-4A0F-A76E-B67B69CA534D}" type="presParOf" srcId="{9C948084-81D1-4650-8FB0-3B26E92D71A5}" destId="{F877BF2C-B75D-4218-A236-0FB2C054C1B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256C3D-F941-41BD-8F6A-DB3C44B3E4C1}">
      <dsp:nvSpPr>
        <dsp:cNvPr id="0" name=""/>
        <dsp:cNvSpPr/>
      </dsp:nvSpPr>
      <dsp:spPr>
        <a:xfrm>
          <a:off x="3481683" y="1728748"/>
          <a:ext cx="1327897" cy="13278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Imprenditore</a:t>
          </a:r>
          <a:endParaRPr lang="ro-RO" sz="1300" b="1" kern="1200" dirty="0"/>
        </a:p>
      </dsp:txBody>
      <dsp:txXfrm>
        <a:off x="3481683" y="1728748"/>
        <a:ext cx="1327897" cy="1327897"/>
      </dsp:txXfrm>
    </dsp:sp>
    <dsp:sp modelId="{FAD5CC23-C5D8-4D4C-AC25-F7058B46F1D8}">
      <dsp:nvSpPr>
        <dsp:cNvPr id="0" name=""/>
        <dsp:cNvSpPr/>
      </dsp:nvSpPr>
      <dsp:spPr>
        <a:xfrm rot="16200000">
          <a:off x="3946071" y="1514774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 rot="16200000">
        <a:off x="4135653" y="1519210"/>
        <a:ext cx="19956" cy="19956"/>
      </dsp:txXfrm>
    </dsp:sp>
    <dsp:sp modelId="{C91153F8-B2C3-4FE7-828C-F973EC82F2CC}">
      <dsp:nvSpPr>
        <dsp:cNvPr id="0" name=""/>
        <dsp:cNvSpPr/>
      </dsp:nvSpPr>
      <dsp:spPr>
        <a:xfrm>
          <a:off x="3481683" y="1730"/>
          <a:ext cx="1327897" cy="13278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b="1" kern="1200" dirty="0" smtClean="0"/>
            <a:t>Creativi</a:t>
          </a:r>
          <a:r>
            <a:rPr lang="it-IT" sz="1000" b="1" kern="1200" dirty="0" err="1" smtClean="0"/>
            <a:t>tà</a:t>
          </a: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b="1" kern="1200" dirty="0" smtClean="0"/>
            <a:t>Ada</a:t>
          </a:r>
          <a:r>
            <a:rPr lang="it-IT" sz="1000" b="1" kern="1200" dirty="0" err="1" smtClean="0"/>
            <a:t>ttabilità</a:t>
          </a:r>
          <a:endParaRPr lang="ro-RO" sz="1000" b="1" kern="1200" dirty="0"/>
        </a:p>
      </dsp:txBody>
      <dsp:txXfrm>
        <a:off x="3481683" y="1730"/>
        <a:ext cx="1327897" cy="1327897"/>
      </dsp:txXfrm>
    </dsp:sp>
    <dsp:sp modelId="{0FC88AB5-4E45-45CF-A56A-09DF88B0071F}">
      <dsp:nvSpPr>
        <dsp:cNvPr id="0" name=""/>
        <dsp:cNvSpPr/>
      </dsp:nvSpPr>
      <dsp:spPr>
        <a:xfrm>
          <a:off x="4809580" y="2378283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>
        <a:off x="4999163" y="2382719"/>
        <a:ext cx="19956" cy="19956"/>
      </dsp:txXfrm>
    </dsp:sp>
    <dsp:sp modelId="{C7651F55-7FD2-457A-A248-743BF50866B3}">
      <dsp:nvSpPr>
        <dsp:cNvPr id="0" name=""/>
        <dsp:cNvSpPr/>
      </dsp:nvSpPr>
      <dsp:spPr>
        <a:xfrm>
          <a:off x="5208701" y="1728748"/>
          <a:ext cx="1327897" cy="1327897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Gestione del tempo</a:t>
          </a: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Buon organizzatore</a:t>
          </a:r>
          <a:endParaRPr lang="ro-RO" sz="1000" b="1" kern="1200" dirty="0"/>
        </a:p>
      </dsp:txBody>
      <dsp:txXfrm>
        <a:off x="5208701" y="1728748"/>
        <a:ext cx="1327897" cy="1327897"/>
      </dsp:txXfrm>
    </dsp:sp>
    <dsp:sp modelId="{FAF48729-318C-47AB-AF1D-750A6BAD8D98}">
      <dsp:nvSpPr>
        <dsp:cNvPr id="0" name=""/>
        <dsp:cNvSpPr/>
      </dsp:nvSpPr>
      <dsp:spPr>
        <a:xfrm rot="5400000">
          <a:off x="3946071" y="3241792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 rot="5400000">
        <a:off x="4135653" y="3246228"/>
        <a:ext cx="19956" cy="19956"/>
      </dsp:txXfrm>
    </dsp:sp>
    <dsp:sp modelId="{370B01DC-D70B-4AA9-8610-4DF1538EE756}">
      <dsp:nvSpPr>
        <dsp:cNvPr id="0" name=""/>
        <dsp:cNvSpPr/>
      </dsp:nvSpPr>
      <dsp:spPr>
        <a:xfrm>
          <a:off x="3481683" y="3455766"/>
          <a:ext cx="1327897" cy="1327897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Lavoro di squadra</a:t>
          </a: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Abilità comunicative</a:t>
          </a:r>
          <a:endParaRPr lang="ro-RO" sz="1000" b="1" kern="1200" dirty="0"/>
        </a:p>
      </dsp:txBody>
      <dsp:txXfrm>
        <a:off x="3481683" y="3455766"/>
        <a:ext cx="1327897" cy="1327897"/>
      </dsp:txXfrm>
    </dsp:sp>
    <dsp:sp modelId="{A3F70EA6-8CB4-4F07-AE5D-954E1FF3A650}">
      <dsp:nvSpPr>
        <dsp:cNvPr id="0" name=""/>
        <dsp:cNvSpPr/>
      </dsp:nvSpPr>
      <dsp:spPr>
        <a:xfrm rot="10800000">
          <a:off x="3082562" y="2378283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 rot="10800000">
        <a:off x="3272144" y="2382719"/>
        <a:ext cx="19956" cy="19956"/>
      </dsp:txXfrm>
    </dsp:sp>
    <dsp:sp modelId="{BB848FA0-CA73-4822-84F1-FB47079EE3D3}">
      <dsp:nvSpPr>
        <dsp:cNvPr id="0" name=""/>
        <dsp:cNvSpPr/>
      </dsp:nvSpPr>
      <dsp:spPr>
        <a:xfrm>
          <a:off x="1754664" y="1728748"/>
          <a:ext cx="1327897" cy="1327897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b="1" kern="1200" dirty="0" smtClean="0"/>
            <a:t>P</a:t>
          </a:r>
          <a:r>
            <a:rPr lang="it-IT" sz="1000" b="1" kern="1200" dirty="0" err="1" smtClean="0"/>
            <a:t>arlare</a:t>
          </a:r>
          <a:r>
            <a:rPr lang="it-IT" sz="1000" b="1" kern="1200" dirty="0" smtClean="0"/>
            <a:t> in pubblico</a:t>
          </a: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Servizio clienti</a:t>
          </a: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/>
        </a:p>
      </dsp:txBody>
      <dsp:txXfrm>
        <a:off x="1754664" y="1728748"/>
        <a:ext cx="1327897" cy="132789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FF93A-15BC-4C66-A8F9-01604D9DEB94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AB2C9-D2CC-4579-8CAE-65A66D0D3CD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409321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Source: http://www.teamworkandleadership.com/ 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AB2C9-D2CC-4579-8CAE-65A66D0D3CDE}" type="slidenum">
              <a:rPr lang="ro-RO" smtClean="0"/>
              <a:pPr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94352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http://www.gretchenrubin.com/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AB2C9-D2CC-4579-8CAE-65A66D0D3CDE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426222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50839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10690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58501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08907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37214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99867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01765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41726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28359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41444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61684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54A72-046A-4F1F-AEA3-E40A59B0C48C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96304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01:  Educazione all’Imprenditoria 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Sociale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200" b="1" dirty="0" err="1" smtClean="0"/>
              <a:t>Corso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Imprenditoria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Sociale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en-US" sz="2400" b="1" dirty="0" err="1" smtClean="0"/>
              <a:t>Unità</a:t>
            </a:r>
            <a:r>
              <a:rPr lang="en-US" sz="2400" b="1" dirty="0" smtClean="0"/>
              <a:t> 1</a:t>
            </a:r>
            <a:br>
              <a:rPr lang="en-US" sz="2400" b="1" dirty="0" smtClean="0"/>
            </a:br>
            <a:r>
              <a:rPr lang="en-US" sz="2400" b="1" dirty="0" err="1" smtClean="0"/>
              <a:t>Abilità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Imprenditoriali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Creativi</a:t>
            </a:r>
            <a:r>
              <a:rPr lang="it-IT" dirty="0" err="1" smtClean="0"/>
              <a:t>tà</a:t>
            </a:r>
            <a:endParaRPr lang="ro-R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204864"/>
            <a:ext cx="5810250" cy="2857500"/>
          </a:xfrm>
        </p:spPr>
      </p:pic>
    </p:spTree>
    <p:extLst>
      <p:ext uri="{BB962C8B-B14F-4D97-AF65-F5344CB8AC3E}">
        <p14:creationId xmlns:p14="http://schemas.microsoft.com/office/powerpoint/2010/main" xmlns="" val="1194888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Sommario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Creativit</a:t>
            </a:r>
            <a:r>
              <a:rPr lang="it-IT" dirty="0" smtClean="0"/>
              <a:t>à</a:t>
            </a:r>
            <a:r>
              <a:rPr lang="ro-RO" dirty="0" smtClean="0"/>
              <a:t> = </a:t>
            </a:r>
            <a:r>
              <a:rPr lang="it-IT" dirty="0" smtClean="0"/>
              <a:t>trovare nuovi modi per affrontare i vari problemi con i quali ci si confronta; applicando modelli esistenti ad altre situazioni. </a:t>
            </a:r>
            <a:endParaRPr lang="ro-RO" dirty="0" smtClean="0"/>
          </a:p>
          <a:p>
            <a:r>
              <a:rPr lang="it-IT" dirty="0" smtClean="0"/>
              <a:t>Come stimolare la creatività</a:t>
            </a:r>
            <a:r>
              <a:rPr lang="ro-RO" dirty="0" smtClean="0"/>
              <a:t>: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Guardare le cose da una diversa prospettiva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Entrare in uno stato d’animo creativo </a:t>
            </a:r>
            <a:r>
              <a:rPr lang="ro-RO" dirty="0" smtClean="0"/>
              <a:t>(</a:t>
            </a:r>
            <a:r>
              <a:rPr lang="it-IT" dirty="0" smtClean="0"/>
              <a:t>Es</a:t>
            </a:r>
            <a:r>
              <a:rPr lang="ro-RO" dirty="0" smtClean="0"/>
              <a:t>. </a:t>
            </a:r>
            <a:r>
              <a:rPr lang="it-IT" dirty="0" smtClean="0"/>
              <a:t>musica, ambiente </a:t>
            </a:r>
            <a:r>
              <a:rPr lang="it-IT" dirty="0" err="1" smtClean="0"/>
              <a:t>ecc</a:t>
            </a:r>
            <a:r>
              <a:rPr lang="it-IT" dirty="0" smtClean="0"/>
              <a:t>…</a:t>
            </a:r>
            <a:r>
              <a:rPr lang="ro-RO" dirty="0" smtClean="0"/>
              <a:t>)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Lasciar fluire le idee facilmente</a:t>
            </a:r>
            <a:r>
              <a:rPr lang="ro-RO" dirty="0" smtClean="0"/>
              <a:t> – </a:t>
            </a:r>
            <a:r>
              <a:rPr lang="it-IT" dirty="0" smtClean="0"/>
              <a:t>non giudicarle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xmlns="" val="3564619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Parlare in pubblico </a:t>
            </a:r>
            <a:r>
              <a:rPr lang="ro-RO" dirty="0" smtClean="0"/>
              <a:t>1</a:t>
            </a:r>
            <a:r>
              <a:rPr lang="it-IT" dirty="0" smtClean="0"/>
              <a:t>, sommario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Alla fine di questa sessione, sarete in grado di: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Mantenere il contatto visivo con il pubblico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Fare discorsi improvvisati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Descrivere e applicare strategie per superare la paura di parlare in pubblico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xmlns="" val="135577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Abilità di parlare in </a:t>
            </a:r>
            <a:r>
              <a:rPr lang="it-IT" dirty="0" err="1" smtClean="0"/>
              <a:t>pubblico,sommario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Ora sarete in grado di</a:t>
            </a:r>
            <a:r>
              <a:rPr lang="ro-RO" dirty="0" smtClean="0"/>
              <a:t>: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Descrivere le fasi di una presentazione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Spiegare la differenza tra dati e messaggio 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Preparare e presentare un lancio pubblicitario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Combattere le paure, andare fuori e gestire una magnifica presentazione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877210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Abilità nel gestire un servizio clienti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513490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96835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Abilità nel gestire un servizio clienti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Poche regole basilari</a:t>
            </a:r>
            <a:r>
              <a:rPr lang="ro-RO" dirty="0" smtClean="0"/>
              <a:t>: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Non fare mai supposizioni</a:t>
            </a:r>
            <a:r>
              <a:rPr lang="ro-RO" dirty="0" smtClean="0"/>
              <a:t>;</a:t>
            </a:r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N</a:t>
            </a:r>
            <a:r>
              <a:rPr lang="it-IT" dirty="0" smtClean="0"/>
              <a:t>on fare mai promesse ai clienti che non si possono mantenere</a:t>
            </a:r>
            <a:r>
              <a:rPr lang="ro-RO" dirty="0" smtClean="0"/>
              <a:t>;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Mai mentire al cliente</a:t>
            </a:r>
            <a:r>
              <a:rPr lang="ro-RO" dirty="0" smtClean="0"/>
              <a:t>;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Comportarsi sempre in maniera professionale</a:t>
            </a:r>
            <a:r>
              <a:rPr lang="ro-RO" dirty="0" smtClean="0"/>
              <a:t>;</a:t>
            </a:r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Il cliente ha sempre ragione!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104847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Servizio clienti, sommario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Ora siete capaci di</a:t>
            </a:r>
            <a:r>
              <a:rPr lang="ro-RO" dirty="0" smtClean="0"/>
              <a:t>:</a:t>
            </a:r>
          </a:p>
          <a:p>
            <a:pPr lvl="1"/>
            <a:r>
              <a:rPr lang="it-IT" dirty="0" smtClean="0"/>
              <a:t>Descrivere gli </a:t>
            </a:r>
            <a:r>
              <a:rPr lang="it-IT" dirty="0" err="1" smtClean="0"/>
              <a:t>step</a:t>
            </a:r>
            <a:r>
              <a:rPr lang="it-IT" dirty="0" smtClean="0"/>
              <a:t> principali nell’interagire con un cliente; </a:t>
            </a:r>
            <a:endParaRPr lang="ro-RO" dirty="0" smtClean="0"/>
          </a:p>
          <a:p>
            <a:pPr lvl="1"/>
            <a:r>
              <a:rPr lang="it-IT" dirty="0" smtClean="0"/>
              <a:t>Descrivere le regole che governano un’interazione con il cliente; </a:t>
            </a:r>
          </a:p>
          <a:p>
            <a:pPr lvl="1"/>
            <a:r>
              <a:rPr lang="it-IT" dirty="0" smtClean="0"/>
              <a:t>Ricordare le vostre esperienze precedenti come clienti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4634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Struttura del corso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3 Unit</a:t>
            </a:r>
            <a:r>
              <a:rPr lang="it-IT" dirty="0" smtClean="0"/>
              <a:t>à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Abilità imprenditoriali</a:t>
            </a:r>
            <a:r>
              <a:rPr lang="ro-RO" dirty="0" smtClean="0"/>
              <a:t> – 18 </a:t>
            </a:r>
            <a:r>
              <a:rPr lang="it-IT" dirty="0" smtClean="0"/>
              <a:t>ore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Struttura di una proposta di valore</a:t>
            </a:r>
            <a:r>
              <a:rPr lang="ro-RO" dirty="0" smtClean="0"/>
              <a:t> – 36 </a:t>
            </a:r>
            <a:r>
              <a:rPr lang="it-IT" dirty="0" smtClean="0"/>
              <a:t>ore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Sviluppo della propria proposta di valore</a:t>
            </a:r>
            <a:r>
              <a:rPr lang="ro-RO" dirty="0" smtClean="0"/>
              <a:t> – 18 </a:t>
            </a:r>
            <a:r>
              <a:rPr lang="it-IT" dirty="0" smtClean="0"/>
              <a:t>ore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2412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Obiettivi generali del corso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Alla fine delle 72 ore di corso, sarete capaci di: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Ident</a:t>
            </a:r>
            <a:r>
              <a:rPr lang="it-IT" dirty="0" err="1" smtClean="0"/>
              <a:t>ificare</a:t>
            </a:r>
            <a:r>
              <a:rPr lang="it-IT" dirty="0" smtClean="0"/>
              <a:t> opportunità di mercato</a:t>
            </a:r>
            <a:r>
              <a:rPr lang="en-US" dirty="0" smtClean="0"/>
              <a:t>;</a:t>
            </a:r>
            <a:endParaRPr lang="ro-RO" dirty="0" smtClean="0"/>
          </a:p>
          <a:p>
            <a:pPr marL="457200" lvl="1" indent="0">
              <a:buNone/>
            </a:pP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Preparare la propria proposta di valore</a:t>
            </a:r>
            <a:r>
              <a:rPr lang="en-US" dirty="0" smtClean="0"/>
              <a:t>;</a:t>
            </a:r>
            <a:endParaRPr lang="ro-RO" dirty="0" smtClean="0"/>
          </a:p>
          <a:p>
            <a:pPr marL="457200" lvl="1" indent="0">
              <a:buNone/>
            </a:pP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Attuare una proposta di valore;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45344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Regole del corso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Siamo d’accordo su</a:t>
            </a:r>
            <a:r>
              <a:rPr lang="ro-RO" dirty="0" smtClean="0"/>
              <a:t>:</a:t>
            </a:r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Arriv</a:t>
            </a:r>
            <a:r>
              <a:rPr lang="it-IT" dirty="0" smtClean="0"/>
              <a:t>are in tempo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S</a:t>
            </a:r>
            <a:r>
              <a:rPr lang="it-IT" dirty="0" err="1" smtClean="0"/>
              <a:t>pegnere</a:t>
            </a:r>
            <a:r>
              <a:rPr lang="it-IT" dirty="0" smtClean="0"/>
              <a:t> i cellulari 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Ascoltare quanto hanno da dire i propri compagni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Non interrompere quando qualcuno parla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T</a:t>
            </a:r>
            <a:r>
              <a:rPr lang="it-IT" dirty="0" smtClean="0"/>
              <a:t>rattare tutti in maniera rispettosa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Concordare che esistono differenti punti di vista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7347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Abilità imprenditoriali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36829623"/>
              </p:ext>
            </p:extLst>
          </p:nvPr>
        </p:nvGraphicFramePr>
        <p:xfrm>
          <a:off x="395536" y="1340768"/>
          <a:ext cx="8291264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722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Unit</a:t>
            </a:r>
            <a:r>
              <a:rPr lang="it-IT" dirty="0" smtClean="0"/>
              <a:t>à 1</a:t>
            </a:r>
            <a:r>
              <a:rPr lang="ro-RO" dirty="0" smtClean="0"/>
              <a:t> – </a:t>
            </a:r>
            <a:r>
              <a:rPr lang="it-IT" dirty="0" smtClean="0"/>
              <a:t>Abilità di imprenditoria sociale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I</a:t>
            </a:r>
            <a:r>
              <a:rPr lang="it-IT" dirty="0" smtClean="0"/>
              <a:t>n questa unità tratteremo le seguenti abilità</a:t>
            </a:r>
            <a:r>
              <a:rPr lang="ro-RO" dirty="0" smtClean="0"/>
              <a:t>:</a:t>
            </a:r>
          </a:p>
          <a:p>
            <a:pPr marL="0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Lavoro di squadra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Creativit</a:t>
            </a:r>
            <a:r>
              <a:rPr lang="it-IT" dirty="0" smtClean="0"/>
              <a:t>à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Parlare in pubblico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Ne</a:t>
            </a:r>
            <a:r>
              <a:rPr lang="it-IT" dirty="0" err="1" smtClean="0"/>
              <a:t>goziazione</a:t>
            </a:r>
            <a:r>
              <a:rPr lang="it-IT" dirty="0" smtClean="0"/>
              <a:t> e vendita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Servizio clienti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79633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Lavoro di squadra</a:t>
            </a:r>
            <a:endParaRPr lang="ro-R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844824"/>
            <a:ext cx="5215772" cy="3547492"/>
          </a:xfrm>
        </p:spPr>
      </p:pic>
    </p:spTree>
    <p:extLst>
      <p:ext uri="{BB962C8B-B14F-4D97-AF65-F5344CB8AC3E}">
        <p14:creationId xmlns:p14="http://schemas.microsoft.com/office/powerpoint/2010/main" xmlns="" val="86233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Squadra contro gruppo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 membri di una squadra condividono lo stesso obiettivo e lavorano insieme per raggiungerlo. </a:t>
            </a:r>
            <a:endParaRPr lang="ro-RO" dirty="0" smtClean="0"/>
          </a:p>
          <a:p>
            <a:pPr marL="0" indent="0">
              <a:buNone/>
            </a:pPr>
            <a:r>
              <a:rPr lang="ro-RO" sz="2200" dirty="0" smtClean="0"/>
              <a:t>      (</a:t>
            </a:r>
            <a:r>
              <a:rPr lang="it-IT" sz="2200" dirty="0" smtClean="0"/>
              <a:t>Es. Una squadra di calcio</a:t>
            </a:r>
            <a:r>
              <a:rPr lang="ro-RO" sz="2200" dirty="0" smtClean="0"/>
              <a:t> – </a:t>
            </a:r>
            <a:r>
              <a:rPr lang="it-IT" sz="2200" dirty="0" smtClean="0"/>
              <a:t>il loro obiettivo è vincere la partita</a:t>
            </a:r>
            <a:r>
              <a:rPr lang="ro-RO" sz="2200" dirty="0" smtClean="0"/>
              <a:t>)</a:t>
            </a:r>
          </a:p>
          <a:p>
            <a:r>
              <a:rPr lang="it-IT" dirty="0" smtClean="0"/>
              <a:t>I gruppi rappresentano solo un’unione di persone. Possono svolgere attività insieme senza dover necessariamente perseguire lo stesso obiettivo. </a:t>
            </a:r>
            <a:endParaRPr lang="ro-RO" dirty="0" smtClean="0"/>
          </a:p>
          <a:p>
            <a:pPr marL="0" indent="0">
              <a:buNone/>
            </a:pPr>
            <a:r>
              <a:rPr lang="ro-RO" sz="2200" dirty="0" smtClean="0"/>
              <a:t>      (</a:t>
            </a:r>
            <a:r>
              <a:rPr lang="it-IT" sz="2200" dirty="0" smtClean="0"/>
              <a:t>Es.</a:t>
            </a:r>
            <a:r>
              <a:rPr lang="ro-RO" sz="2200" dirty="0" smtClean="0"/>
              <a:t> </a:t>
            </a:r>
            <a:r>
              <a:rPr lang="it-IT" sz="2200" dirty="0" smtClean="0"/>
              <a:t>Un gruppo di ciclisti</a:t>
            </a:r>
            <a:r>
              <a:rPr lang="ro-RO" sz="2200" dirty="0" smtClean="0"/>
              <a:t> – </a:t>
            </a:r>
            <a:r>
              <a:rPr lang="it-IT" sz="2200" dirty="0" smtClean="0"/>
              <a:t>pedalano insieme ma ognuno di loro ha obiettivi personali, come perdere peso, mantenersi in forma, fare esercizio </a:t>
            </a:r>
            <a:r>
              <a:rPr lang="it-IT" sz="2200" dirty="0" err="1" smtClean="0"/>
              <a:t>ecc</a:t>
            </a:r>
            <a:r>
              <a:rPr lang="it-IT" sz="2200" dirty="0" smtClean="0"/>
              <a:t>…L’obiettivo non è comune a tutti i membri).</a:t>
            </a:r>
            <a:endParaRPr lang="ro-RO" sz="2200" dirty="0" smtClean="0"/>
          </a:p>
          <a:p>
            <a:pPr marL="0" indent="0">
              <a:buNone/>
            </a:pP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xmlns="" val="61618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Sommario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</a:t>
            </a:r>
            <a:r>
              <a:rPr lang="it-IT" dirty="0" err="1" smtClean="0"/>
              <a:t>lla</a:t>
            </a:r>
            <a:r>
              <a:rPr lang="it-IT" dirty="0" smtClean="0"/>
              <a:t> fine di questa sessione sarete capaci di</a:t>
            </a:r>
            <a:r>
              <a:rPr lang="ro-RO" dirty="0" smtClean="0"/>
              <a:t>:</a:t>
            </a:r>
          </a:p>
          <a:p>
            <a:pPr marL="0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Spiegare la differenza tra una squadra e un gruppo 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Descr</a:t>
            </a:r>
            <a:r>
              <a:rPr lang="it-IT" dirty="0" err="1" smtClean="0"/>
              <a:t>ivere</a:t>
            </a:r>
            <a:r>
              <a:rPr lang="it-IT" dirty="0" smtClean="0"/>
              <a:t> le fasi di formazione di una squadra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Describe </a:t>
            </a:r>
            <a:r>
              <a:rPr lang="it-IT" dirty="0" smtClean="0"/>
              <a:t>i vari ruoli all’interno di una squadra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R</a:t>
            </a:r>
            <a:r>
              <a:rPr lang="it-IT" dirty="0" err="1" smtClean="0"/>
              <a:t>iconoscere</a:t>
            </a:r>
            <a:r>
              <a:rPr lang="it-IT" dirty="0" smtClean="0"/>
              <a:t> il proprio ruolo all’interno di una squadra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847041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575</Words>
  <Application>Microsoft Office PowerPoint</Application>
  <PresentationFormat>Presentazione su schermo (4:3)</PresentationFormat>
  <Paragraphs>97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Office Theme</vt:lpstr>
      <vt:lpstr>Corso di Imprenditoria Sociale Unità 1 Abilità Imprenditoriali</vt:lpstr>
      <vt:lpstr>Struttura del corso</vt:lpstr>
      <vt:lpstr>Obiettivi generali del corso</vt:lpstr>
      <vt:lpstr>Regole del corso</vt:lpstr>
      <vt:lpstr>Abilità imprenditoriali</vt:lpstr>
      <vt:lpstr>Unità 1 – Abilità di imprenditoria sociale</vt:lpstr>
      <vt:lpstr>Lavoro di squadra</vt:lpstr>
      <vt:lpstr>Squadra contro gruppo</vt:lpstr>
      <vt:lpstr>Sommario</vt:lpstr>
      <vt:lpstr>Creatività</vt:lpstr>
      <vt:lpstr>Sommario</vt:lpstr>
      <vt:lpstr>Parlare in pubblico 1, sommario</vt:lpstr>
      <vt:lpstr>Abilità di parlare in pubblico,sommario</vt:lpstr>
      <vt:lpstr>Abilità nel gestire un servizio clienti</vt:lpstr>
      <vt:lpstr>Abilità nel gestire un servizio clienti</vt:lpstr>
      <vt:lpstr>Servizio clienti, sommario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Entrereneurship Course</dc:title>
  <dc:creator>Madalina</dc:creator>
  <cp:lastModifiedBy>elisa</cp:lastModifiedBy>
  <cp:revision>21</cp:revision>
  <dcterms:created xsi:type="dcterms:W3CDTF">2015-04-26T07:05:06Z</dcterms:created>
  <dcterms:modified xsi:type="dcterms:W3CDTF">2016-04-20T10:05:32Z</dcterms:modified>
</cp:coreProperties>
</file>