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E33D-7883-48CC-8BF9-51AF3409BD3F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24726-8DFE-4A53-B217-88D2DAAB85AC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13046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www.ajutaticopiii.ro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24726-8DFE-4A53-B217-88D2DAAB85AC}" type="slidenum">
              <a:rPr lang="ro-RO" smtClean="0"/>
              <a:pPr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264760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This example was adapted from European Commission/OECD, 2013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24726-8DFE-4A53-B217-88D2DAAB85AC}" type="slidenum">
              <a:rPr lang="ro-RO" smtClean="0"/>
              <a:pPr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05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92927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60047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33709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73745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25706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43796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1726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86844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93292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32431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7123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475D6-E2BE-4C34-8135-7E1CE856FE5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16402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Educazione all’Imprenditoria 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Sociale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Corso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Imprenditoria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Sociale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ro-RO" sz="2400" b="1" dirty="0" smtClean="0"/>
              <a:t>Unit</a:t>
            </a:r>
            <a:r>
              <a:rPr lang="it-IT" sz="2400" b="1" dirty="0" smtClean="0"/>
              <a:t>à 3</a:t>
            </a: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it-IT" sz="2400" b="1" dirty="0" smtClean="0"/>
              <a:t>Imprenditoria sociale</a:t>
            </a: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it-IT" sz="2400" b="1" dirty="0" smtClean="0"/>
              <a:t>“</a:t>
            </a:r>
            <a:r>
              <a:rPr lang="ro-RO" sz="2400" b="1" dirty="0" smtClean="0"/>
              <a:t>Crea</a:t>
            </a:r>
            <a:r>
              <a:rPr lang="it-IT" sz="2400" b="1" dirty="0" smtClean="0"/>
              <a:t>re la propria proposta di </a:t>
            </a:r>
            <a:r>
              <a:rPr lang="it-IT" sz="2400" b="1" dirty="0" smtClean="0"/>
              <a:t>lavoro”</a:t>
            </a:r>
            <a:r>
              <a:rPr lang="ro-RO" sz="2400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Obiettivi dell’unità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Alla fine di questa unità, i partecipanti saranno in grado di: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Identificare correttamente un bisogno della propria comunità;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Preparare correttamente una proposta di valore;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Condurre una presentazione orale della propria proposta di valore di fronte a un pubblico;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Ricevere e dare feedback di fronte ai compagni.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36009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Biancaneve</a:t>
            </a:r>
            <a:r>
              <a:rPr lang="ro-RO" dirty="0" smtClean="0"/>
              <a:t>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err="1" smtClean="0"/>
              <a:t>Biancaneve</a:t>
            </a:r>
            <a:r>
              <a:rPr lang="en-GB" b="1" dirty="0" smtClean="0"/>
              <a:t> </a:t>
            </a:r>
            <a:endParaRPr lang="ro-RO" b="1" dirty="0" smtClean="0"/>
          </a:p>
          <a:p>
            <a:r>
              <a:rPr lang="it-IT" dirty="0" smtClean="0"/>
              <a:t>Scopo</a:t>
            </a:r>
            <a:r>
              <a:rPr lang="ro-RO" dirty="0" smtClean="0"/>
              <a:t>:</a:t>
            </a:r>
            <a:r>
              <a:rPr lang="en-GB" dirty="0" smtClean="0"/>
              <a:t> </a:t>
            </a:r>
            <a:r>
              <a:rPr lang="en-GB" dirty="0" err="1" smtClean="0"/>
              <a:t>sostenere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bambini e I </a:t>
            </a:r>
            <a:r>
              <a:rPr lang="en-GB" dirty="0" err="1" smtClean="0"/>
              <a:t>giovani</a:t>
            </a:r>
            <a:r>
              <a:rPr lang="en-GB" dirty="0" smtClean="0"/>
              <a:t> con </a:t>
            </a:r>
            <a:r>
              <a:rPr lang="en-GB" dirty="0" err="1" smtClean="0"/>
              <a:t>vari</a:t>
            </a:r>
            <a:r>
              <a:rPr lang="en-GB" dirty="0" smtClean="0"/>
              <a:t> </a:t>
            </a:r>
            <a:r>
              <a:rPr lang="en-GB" dirty="0" err="1" smtClean="0"/>
              <a:t>bisogni</a:t>
            </a:r>
            <a:r>
              <a:rPr lang="en-GB" dirty="0" smtClean="0"/>
              <a:t> </a:t>
            </a:r>
            <a:r>
              <a:rPr lang="en-GB" dirty="0" err="1" smtClean="0"/>
              <a:t>sociali</a:t>
            </a:r>
            <a:r>
              <a:rPr lang="en-GB" dirty="0" smtClean="0"/>
              <a:t> e a </a:t>
            </a:r>
            <a:r>
              <a:rPr lang="en-GB" dirty="0" err="1" smtClean="0"/>
              <a:t>rischio</a:t>
            </a:r>
            <a:r>
              <a:rPr lang="en-GB" dirty="0" smtClean="0"/>
              <a:t> di </a:t>
            </a:r>
            <a:r>
              <a:rPr lang="en-GB" dirty="0" err="1" smtClean="0"/>
              <a:t>esclusione</a:t>
            </a:r>
            <a:r>
              <a:rPr lang="en-GB" dirty="0" smtClean="0"/>
              <a:t> </a:t>
            </a:r>
            <a:r>
              <a:rPr lang="en-GB" dirty="0" err="1" smtClean="0"/>
              <a:t>sociale</a:t>
            </a:r>
            <a:r>
              <a:rPr lang="en-GB" dirty="0" smtClean="0"/>
              <a:t>;</a:t>
            </a:r>
            <a:endParaRPr lang="ro-RO" dirty="0" smtClean="0"/>
          </a:p>
          <a:p>
            <a:r>
              <a:rPr lang="ro-RO" dirty="0" smtClean="0"/>
              <a:t>L</a:t>
            </a:r>
            <a:r>
              <a:rPr lang="it-IT" dirty="0" err="1" smtClean="0"/>
              <a:t>uogo</a:t>
            </a:r>
            <a:r>
              <a:rPr lang="ro-RO" dirty="0" smtClean="0"/>
              <a:t>: Gherla, Romania</a:t>
            </a:r>
          </a:p>
          <a:p>
            <a:r>
              <a:rPr lang="ro-RO" dirty="0" smtClean="0"/>
              <a:t>F</a:t>
            </a:r>
            <a:r>
              <a:rPr lang="it-IT" dirty="0" smtClean="0"/>
              <a:t>ondata nel</a:t>
            </a:r>
            <a:r>
              <a:rPr lang="ro-RO" dirty="0" smtClean="0"/>
              <a:t>: 1994 (</a:t>
            </a:r>
            <a:r>
              <a:rPr lang="it-IT" dirty="0" smtClean="0"/>
              <a:t>registrata come unità protetta a partire dal 2006</a:t>
            </a:r>
            <a:r>
              <a:rPr lang="ro-RO" dirty="0" smtClean="0"/>
              <a:t>)</a:t>
            </a:r>
          </a:p>
          <a:p>
            <a:r>
              <a:rPr lang="ro-RO" dirty="0" smtClean="0"/>
              <a:t>Servi</a:t>
            </a:r>
            <a:r>
              <a:rPr lang="it-IT" dirty="0" smtClean="0"/>
              <a:t>zi offerti</a:t>
            </a:r>
            <a:r>
              <a:rPr lang="ro-RO" dirty="0" smtClean="0"/>
              <a:t>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lavaggio</a:t>
            </a:r>
            <a:r>
              <a:rPr lang="ro-RO" dirty="0" smtClean="0"/>
              <a:t>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Lavaggio a secco</a:t>
            </a:r>
            <a:r>
              <a:rPr lang="ro-RO" dirty="0" smtClean="0"/>
              <a:t>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sartoria</a:t>
            </a:r>
            <a:r>
              <a:rPr lang="ro-RO" dirty="0" smtClean="0"/>
              <a:t>;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Manutenzione aree verdi</a:t>
            </a:r>
            <a:r>
              <a:rPr lang="ro-RO" dirty="0" smtClean="0"/>
              <a:t>.</a:t>
            </a:r>
            <a:r>
              <a:rPr lang="ro-RO" dirty="0"/>
              <a:t> </a:t>
            </a: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92963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Juratri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o-RO" sz="4200" b="1" dirty="0" smtClean="0"/>
              <a:t>Juratri</a:t>
            </a:r>
            <a:r>
              <a:rPr lang="ro-RO" sz="4200" b="1" dirty="0"/>
              <a:t>, </a:t>
            </a:r>
            <a:r>
              <a:rPr lang="it-IT" sz="4200" b="1" dirty="0" smtClean="0"/>
              <a:t>un’unità sociale francese</a:t>
            </a:r>
            <a:r>
              <a:rPr lang="ro-RO" sz="4200" dirty="0" smtClean="0"/>
              <a:t> </a:t>
            </a:r>
          </a:p>
          <a:p>
            <a:pPr marL="0" indent="0">
              <a:buNone/>
            </a:pPr>
            <a:endParaRPr lang="ro-RO" sz="4200" dirty="0" smtClean="0"/>
          </a:p>
          <a:p>
            <a:r>
              <a:rPr lang="ro-RO" sz="4200" dirty="0" smtClean="0"/>
              <a:t>Fo</a:t>
            </a:r>
            <a:r>
              <a:rPr lang="it-IT" sz="4200" dirty="0" err="1" smtClean="0"/>
              <a:t>ndata</a:t>
            </a:r>
            <a:r>
              <a:rPr lang="it-IT" sz="4200" dirty="0" smtClean="0"/>
              <a:t> nel</a:t>
            </a:r>
            <a:r>
              <a:rPr lang="ro-RO" sz="4200" dirty="0" smtClean="0"/>
              <a:t>: 1993 (</a:t>
            </a:r>
            <a:r>
              <a:rPr lang="it-IT" sz="4200" dirty="0" smtClean="0"/>
              <a:t>registrata come unità sociale dal 2006)</a:t>
            </a:r>
            <a:endParaRPr lang="ro-RO" sz="4200" dirty="0" smtClean="0"/>
          </a:p>
          <a:p>
            <a:r>
              <a:rPr lang="ro-RO" sz="4200" dirty="0" smtClean="0"/>
              <a:t>L</a:t>
            </a:r>
            <a:r>
              <a:rPr lang="it-IT" sz="4200" dirty="0" err="1" smtClean="0"/>
              <a:t>uogo</a:t>
            </a:r>
            <a:r>
              <a:rPr lang="ro-RO" sz="4200" dirty="0" smtClean="0"/>
              <a:t>: Lons-le-Saunier (</a:t>
            </a:r>
            <a:r>
              <a:rPr lang="it-IT" sz="4200" dirty="0" smtClean="0"/>
              <a:t>la principale città di </a:t>
            </a:r>
            <a:r>
              <a:rPr lang="ro-RO" sz="4200" dirty="0" smtClean="0"/>
              <a:t>Jura</a:t>
            </a:r>
            <a:r>
              <a:rPr lang="it-IT" sz="4200" dirty="0" smtClean="0"/>
              <a:t> di</a:t>
            </a:r>
            <a:r>
              <a:rPr lang="ro-RO" sz="4200" dirty="0" smtClean="0"/>
              <a:t> </a:t>
            </a:r>
            <a:r>
              <a:rPr lang="ro-RO" sz="4200" dirty="0"/>
              <a:t>20 000 </a:t>
            </a:r>
            <a:r>
              <a:rPr lang="it-IT" sz="4200" dirty="0" smtClean="0"/>
              <a:t>abitanti</a:t>
            </a:r>
            <a:r>
              <a:rPr lang="ro-RO" sz="4200" dirty="0" smtClean="0"/>
              <a:t>)</a:t>
            </a:r>
          </a:p>
          <a:p>
            <a:r>
              <a:rPr lang="it-IT" sz="4200" dirty="0" smtClean="0"/>
              <a:t>Scopo</a:t>
            </a:r>
            <a:r>
              <a:rPr lang="ro-RO" sz="4200" dirty="0" smtClean="0"/>
              <a:t>: </a:t>
            </a:r>
            <a:r>
              <a:rPr lang="it-IT" sz="4200" dirty="0" smtClean="0"/>
              <a:t>sviluppare processi di integrazione sociale e professionale per le persone escluse dal mercato del lavoro, attraverso un progetto economico collegato alla raccolta differenziata</a:t>
            </a:r>
            <a:r>
              <a:rPr lang="ro-RO" sz="4200" dirty="0" smtClean="0"/>
              <a:t> (</a:t>
            </a:r>
            <a:r>
              <a:rPr lang="it-IT" sz="4200" dirty="0" smtClean="0"/>
              <a:t>rifiuti industriali e casalinghi e rifiuti elettronici)</a:t>
            </a:r>
            <a:r>
              <a:rPr lang="ro-RO" sz="4200" dirty="0" smtClean="0"/>
              <a:t>. </a:t>
            </a:r>
          </a:p>
          <a:p>
            <a:r>
              <a:rPr lang="it-IT" sz="4200" dirty="0" smtClean="0"/>
              <a:t>Impiegati</a:t>
            </a:r>
            <a:r>
              <a:rPr lang="ro-RO" sz="4200" dirty="0" smtClean="0"/>
              <a:t>: 135 pe</a:t>
            </a:r>
            <a:r>
              <a:rPr lang="it-IT" sz="4200" dirty="0" err="1" smtClean="0"/>
              <a:t>rsone</a:t>
            </a:r>
            <a:r>
              <a:rPr lang="ro-RO" sz="4200" dirty="0" smtClean="0"/>
              <a:t> </a:t>
            </a:r>
          </a:p>
          <a:p>
            <a:pPr lvl="1"/>
            <a:r>
              <a:rPr lang="ro-RO" sz="4200" dirty="0" smtClean="0"/>
              <a:t>63 </a:t>
            </a:r>
            <a:r>
              <a:rPr lang="it-IT" sz="4200" dirty="0" smtClean="0"/>
              <a:t>persone sono impiegate in un ‘processo di integrazione</a:t>
            </a:r>
            <a:r>
              <a:rPr lang="ro-RO" sz="4200" dirty="0" smtClean="0"/>
              <a:t>’</a:t>
            </a:r>
            <a:r>
              <a:rPr lang="it-IT" sz="4200" dirty="0" smtClean="0"/>
              <a:t> cioè con un contratto di integrazione a tempo determinato con l’ausilio di un supervisore.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6046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Juratri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Fatturato</a:t>
            </a:r>
            <a:r>
              <a:rPr lang="ro-RO" sz="2800" dirty="0" smtClean="0"/>
              <a:t>: </a:t>
            </a:r>
            <a:r>
              <a:rPr lang="ro-RO" sz="2800" dirty="0"/>
              <a:t>2011 </a:t>
            </a:r>
            <a:r>
              <a:rPr lang="ro-RO" sz="2800" dirty="0" smtClean="0"/>
              <a:t>- </a:t>
            </a:r>
            <a:r>
              <a:rPr lang="ro-RO" sz="2800" dirty="0"/>
              <a:t>6 158 </a:t>
            </a:r>
            <a:r>
              <a:rPr lang="ro-RO" sz="2800" dirty="0" smtClean="0"/>
              <a:t>913</a:t>
            </a:r>
            <a:r>
              <a:rPr lang="it-IT" sz="2800" dirty="0" smtClean="0"/>
              <a:t> Euro</a:t>
            </a:r>
            <a:r>
              <a:rPr lang="ro-RO" sz="2800" dirty="0" smtClean="0"/>
              <a:t>,</a:t>
            </a:r>
            <a:r>
              <a:rPr lang="it-IT" sz="2800" dirty="0" smtClean="0"/>
              <a:t> il </a:t>
            </a:r>
            <a:r>
              <a:rPr lang="ro-RO" sz="2800" dirty="0" smtClean="0"/>
              <a:t>15 </a:t>
            </a:r>
            <a:r>
              <a:rPr lang="ro-RO" sz="2800" dirty="0"/>
              <a:t>% </a:t>
            </a:r>
            <a:r>
              <a:rPr lang="it-IT" sz="2800" dirty="0" smtClean="0"/>
              <a:t>in più del 2</a:t>
            </a:r>
            <a:r>
              <a:rPr lang="ro-RO" sz="2800" dirty="0" smtClean="0"/>
              <a:t>010 </a:t>
            </a:r>
            <a:r>
              <a:rPr lang="it-IT" sz="2800" dirty="0" smtClean="0"/>
              <a:t>e il </a:t>
            </a:r>
            <a:r>
              <a:rPr lang="ro-RO" sz="2800" dirty="0" smtClean="0"/>
              <a:t>190 </a:t>
            </a:r>
            <a:r>
              <a:rPr lang="ro-RO" sz="2800" dirty="0"/>
              <a:t>% </a:t>
            </a:r>
            <a:r>
              <a:rPr lang="it-IT" sz="2800" dirty="0" smtClean="0"/>
              <a:t>in più del </a:t>
            </a:r>
            <a:r>
              <a:rPr lang="ro-RO" sz="2800" dirty="0" smtClean="0"/>
              <a:t>2006</a:t>
            </a:r>
            <a:r>
              <a:rPr lang="ro-RO" sz="2800" dirty="0"/>
              <a:t>. </a:t>
            </a:r>
            <a:endParaRPr lang="ro-RO" sz="2800" dirty="0" smtClean="0"/>
          </a:p>
          <a:p>
            <a:pPr marL="0" indent="0">
              <a:buNone/>
            </a:pPr>
            <a:endParaRPr lang="ro-RO" sz="2800" dirty="0" smtClean="0"/>
          </a:p>
          <a:p>
            <a:r>
              <a:rPr lang="ro-RO" sz="2800" dirty="0" smtClean="0"/>
              <a:t>Investmen</a:t>
            </a:r>
            <a:r>
              <a:rPr lang="it-IT" sz="2800" dirty="0" smtClean="0"/>
              <a:t>ti:</a:t>
            </a:r>
            <a:r>
              <a:rPr lang="ro-RO" sz="2800" dirty="0" smtClean="0"/>
              <a:t> 2012 – </a:t>
            </a:r>
            <a:r>
              <a:rPr lang="it-IT" sz="2800" dirty="0" smtClean="0"/>
              <a:t>2 milioni di euro</a:t>
            </a:r>
            <a:r>
              <a:rPr lang="ro-RO" sz="2800" dirty="0" smtClean="0"/>
              <a:t> </a:t>
            </a:r>
            <a:r>
              <a:rPr lang="it-IT" sz="2800" dirty="0" smtClean="0"/>
              <a:t>per affermarsi come leader nel campo del riciclaggio, con una grande </a:t>
            </a:r>
            <a:r>
              <a:rPr lang="it-IT" sz="2800" dirty="0" err="1" smtClean="0"/>
              <a:t>infrastuttura</a:t>
            </a:r>
            <a:r>
              <a:rPr lang="it-IT" sz="2800" dirty="0" smtClean="0"/>
              <a:t> innovativa e performante.</a:t>
            </a:r>
            <a:r>
              <a:rPr lang="ro-RO" sz="2800" dirty="0" smtClean="0"/>
              <a:t> </a:t>
            </a:r>
          </a:p>
          <a:p>
            <a:pPr lvl="1">
              <a:buFont typeface="Courier New" pitchFamily="49" charset="0"/>
              <a:buChar char="o"/>
            </a:pPr>
            <a:r>
              <a:rPr lang="ro-RO" sz="2500" dirty="0" smtClean="0"/>
              <a:t>Finan</a:t>
            </a:r>
            <a:r>
              <a:rPr lang="it-IT" sz="2500" dirty="0" err="1" smtClean="0"/>
              <a:t>ziamenti</a:t>
            </a:r>
            <a:r>
              <a:rPr lang="ro-RO" sz="2500" dirty="0" smtClean="0"/>
              <a:t>: 65%</a:t>
            </a:r>
            <a:r>
              <a:rPr lang="it-IT" sz="2500" dirty="0"/>
              <a:t> </a:t>
            </a:r>
            <a:r>
              <a:rPr lang="it-IT" sz="2500" dirty="0" smtClean="0"/>
              <a:t>di fondi propri</a:t>
            </a:r>
            <a:r>
              <a:rPr lang="ro-RO" sz="2500" dirty="0" smtClean="0"/>
              <a:t> </a:t>
            </a:r>
            <a:r>
              <a:rPr lang="it-IT" sz="2500" dirty="0" smtClean="0"/>
              <a:t>e </a:t>
            </a:r>
            <a:r>
              <a:rPr lang="ro-RO" sz="2500" dirty="0" smtClean="0"/>
              <a:t>35% </a:t>
            </a:r>
            <a:r>
              <a:rPr lang="it-IT" sz="2500" dirty="0" smtClean="0"/>
              <a:t>di sussidi</a:t>
            </a:r>
            <a:endParaRPr lang="ro-RO" sz="2500" dirty="0"/>
          </a:p>
        </p:txBody>
      </p:sp>
    </p:spTree>
    <p:extLst>
      <p:ext uri="{BB962C8B-B14F-4D97-AF65-F5344CB8AC3E}">
        <p14:creationId xmlns:p14="http://schemas.microsoft.com/office/powerpoint/2010/main" xmlns="" val="3742239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5 </a:t>
            </a:r>
            <a:r>
              <a:rPr lang="it-IT" dirty="0" smtClean="0"/>
              <a:t>Fasi dell’analisi dei bisogni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Fase Uno</a:t>
            </a:r>
            <a:r>
              <a:rPr lang="ro-RO" dirty="0" smtClean="0"/>
              <a:t>: Identif</a:t>
            </a:r>
            <a:r>
              <a:rPr lang="it-IT" dirty="0" err="1" smtClean="0"/>
              <a:t>icare</a:t>
            </a:r>
            <a:r>
              <a:rPr lang="it-IT" dirty="0" smtClean="0"/>
              <a:t> il problema</a:t>
            </a:r>
            <a:r>
              <a:rPr lang="ro-RO" dirty="0" smtClean="0"/>
              <a:t>. </a:t>
            </a:r>
            <a:endParaRPr lang="ro-RO" dirty="0"/>
          </a:p>
          <a:p>
            <a:r>
              <a:rPr lang="it-IT" dirty="0" smtClean="0"/>
              <a:t>Fase Due</a:t>
            </a:r>
            <a:r>
              <a:rPr lang="ro-RO" dirty="0" smtClean="0"/>
              <a:t>: </a:t>
            </a:r>
            <a:r>
              <a:rPr lang="it-IT" dirty="0" smtClean="0"/>
              <a:t>Analisi di mercato</a:t>
            </a:r>
            <a:endParaRPr lang="ro-RO" dirty="0" smtClean="0"/>
          </a:p>
          <a:p>
            <a:r>
              <a:rPr lang="it-IT" dirty="0" smtClean="0"/>
              <a:t>Fase Tre</a:t>
            </a:r>
            <a:r>
              <a:rPr lang="ro-RO" dirty="0" smtClean="0"/>
              <a:t>: </a:t>
            </a:r>
            <a:r>
              <a:rPr lang="it-IT" dirty="0" smtClean="0"/>
              <a:t>Fare una lista di quali sono le cause del problema identificato e di come gli altri affrontano il caso.</a:t>
            </a:r>
            <a:endParaRPr lang="ro-RO" dirty="0"/>
          </a:p>
          <a:p>
            <a:r>
              <a:rPr lang="it-IT" dirty="0" smtClean="0"/>
              <a:t>Fase Quattro</a:t>
            </a:r>
            <a:r>
              <a:rPr lang="ro-RO" dirty="0" smtClean="0"/>
              <a:t>: </a:t>
            </a:r>
            <a:r>
              <a:rPr lang="it-IT" dirty="0" smtClean="0"/>
              <a:t>Stabilire l’obiettivo che si vuole perseguire.</a:t>
            </a:r>
            <a:endParaRPr lang="ro-RO" dirty="0"/>
          </a:p>
          <a:p>
            <a:r>
              <a:rPr lang="it-IT" dirty="0" smtClean="0"/>
              <a:t>Fase Cinque</a:t>
            </a:r>
            <a:r>
              <a:rPr lang="ro-RO" dirty="0" smtClean="0"/>
              <a:t>: </a:t>
            </a:r>
            <a:r>
              <a:rPr lang="it-IT" dirty="0" smtClean="0"/>
              <a:t>Fare un’analisi SWAT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326866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Strumenti di analisi dei bisogni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r>
              <a:rPr lang="it-IT" dirty="0" smtClean="0"/>
              <a:t>Strumenti di analisi dei bisogni</a:t>
            </a:r>
            <a:r>
              <a:rPr lang="ro-RO" dirty="0" smtClean="0"/>
              <a:t>:</a:t>
            </a:r>
            <a:endParaRPr lang="ro-RO" dirty="0"/>
          </a:p>
          <a:p>
            <a:pPr lvl="0"/>
            <a:r>
              <a:rPr lang="it-IT" dirty="0" smtClean="0"/>
              <a:t>Osservazione diretta</a:t>
            </a:r>
            <a:endParaRPr lang="ro-RO" dirty="0"/>
          </a:p>
          <a:p>
            <a:pPr lvl="0"/>
            <a:r>
              <a:rPr lang="it-IT" dirty="0" smtClean="0"/>
              <a:t>Gruppi focus</a:t>
            </a:r>
            <a:endParaRPr lang="ro-RO" dirty="0"/>
          </a:p>
          <a:p>
            <a:pPr lvl="0"/>
            <a:r>
              <a:rPr lang="it-IT" dirty="0" smtClean="0"/>
              <a:t>Report </a:t>
            </a:r>
            <a:r>
              <a:rPr lang="it-IT" smtClean="0"/>
              <a:t>di analisi di altri enti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34734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384</Words>
  <Application>Microsoft Office PowerPoint</Application>
  <PresentationFormat>Presentazione su schermo (4:3)</PresentationFormat>
  <Paragraphs>48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Corso di Imprenditoria Sociale Unità 3 Imprenditoria sociale “Creare la propria proposta di lavoro” </vt:lpstr>
      <vt:lpstr>Obiettivi dell’unità</vt:lpstr>
      <vt:lpstr>Biancaneve </vt:lpstr>
      <vt:lpstr>Juratri</vt:lpstr>
      <vt:lpstr>Juratri</vt:lpstr>
      <vt:lpstr>5 Fasi dell’analisi dei bisogni</vt:lpstr>
      <vt:lpstr>Strumenti di analisi dei bisogni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Course</dc:title>
  <dc:creator>Madalina</dc:creator>
  <cp:lastModifiedBy>elisa</cp:lastModifiedBy>
  <cp:revision>10</cp:revision>
  <dcterms:created xsi:type="dcterms:W3CDTF">2015-04-26T08:42:41Z</dcterms:created>
  <dcterms:modified xsi:type="dcterms:W3CDTF">2016-04-20T10:10:29Z</dcterms:modified>
</cp:coreProperties>
</file>