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sldIdLst>
    <p:sldId id="256" r:id="rId2"/>
    <p:sldId id="323" r:id="rId3"/>
    <p:sldId id="324" r:id="rId4"/>
    <p:sldId id="325" r:id="rId5"/>
    <p:sldId id="326" r:id="rId6"/>
    <p:sldId id="261" r:id="rId7"/>
    <p:sldId id="262" r:id="rId8"/>
    <p:sldId id="268" r:id="rId9"/>
    <p:sldId id="263" r:id="rId10"/>
    <p:sldId id="294" r:id="rId11"/>
    <p:sldId id="295" r:id="rId12"/>
    <p:sldId id="296" r:id="rId13"/>
    <p:sldId id="297" r:id="rId14"/>
    <p:sldId id="314" r:id="rId15"/>
    <p:sldId id="315" r:id="rId16"/>
    <p:sldId id="316" r:id="rId17"/>
    <p:sldId id="317" r:id="rId18"/>
    <p:sldId id="319" r:id="rId19"/>
    <p:sldId id="320" r:id="rId20"/>
    <p:sldId id="321" r:id="rId21"/>
    <p:sldId id="322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301" r:id="rId35"/>
    <p:sldId id="302" r:id="rId36"/>
    <p:sldId id="304" r:id="rId37"/>
    <p:sldId id="305" r:id="rId38"/>
    <p:sldId id="306" r:id="rId39"/>
    <p:sldId id="307" r:id="rId40"/>
    <p:sldId id="308" r:id="rId41"/>
    <p:sldId id="309" r:id="rId42"/>
    <p:sldId id="310" r:id="rId43"/>
    <p:sldId id="311" r:id="rId44"/>
    <p:sldId id="312" r:id="rId45"/>
    <p:sldId id="313" r:id="rId4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1" autoAdjust="0"/>
    <p:restoredTop sz="94660"/>
  </p:normalViewPr>
  <p:slideViewPr>
    <p:cSldViewPr>
      <p:cViewPr varScale="1">
        <p:scale>
          <a:sx n="74" d="100"/>
          <a:sy n="74" d="100"/>
        </p:scale>
        <p:origin x="-10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9C10E6-3B50-4988-8AAA-0FAB37547ADE}" type="datetimeFigureOut">
              <a:rPr lang="en-US" smtClean="0"/>
              <a:pPr>
                <a:defRPr/>
              </a:pPr>
              <a:t>4/20/2016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A27A0-8779-4251-9B19-9DE89A711AA3}" type="slidenum">
              <a:rPr lang="en-US" smtClean="0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9C10E6-3B50-4988-8AAA-0FAB37547ADE}" type="datetimeFigureOut">
              <a:rPr lang="en-US" smtClean="0"/>
              <a:pPr>
                <a:defRPr/>
              </a:pPr>
              <a:t>4/20/2016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A27A0-8779-4251-9B19-9DE89A711AA3}" type="slidenum">
              <a:rPr lang="en-US" smtClean="0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9C10E6-3B50-4988-8AAA-0FAB37547ADE}" type="datetimeFigureOut">
              <a:rPr lang="en-US" smtClean="0"/>
              <a:pPr>
                <a:defRPr/>
              </a:pPr>
              <a:t>4/20/2016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A27A0-8779-4251-9B19-9DE89A711AA3}" type="slidenum">
              <a:rPr lang="en-US" smtClean="0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9C10E6-3B50-4988-8AAA-0FAB37547ADE}" type="datetimeFigureOut">
              <a:rPr lang="en-US" smtClean="0"/>
              <a:pPr>
                <a:defRPr/>
              </a:pPr>
              <a:t>4/20/2016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A27A0-8779-4251-9B19-9DE89A711AA3}" type="slidenum">
              <a:rPr lang="en-US" smtClean="0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9C10E6-3B50-4988-8AAA-0FAB37547ADE}" type="datetimeFigureOut">
              <a:rPr lang="en-US" smtClean="0"/>
              <a:pPr>
                <a:defRPr/>
              </a:pPr>
              <a:t>4/20/2016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A27A0-8779-4251-9B19-9DE89A711AA3}" type="slidenum">
              <a:rPr lang="en-US" smtClean="0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9C10E6-3B50-4988-8AAA-0FAB37547ADE}" type="datetimeFigureOut">
              <a:rPr lang="en-US" smtClean="0"/>
              <a:pPr>
                <a:defRPr/>
              </a:pPr>
              <a:t>4/20/2016</a:t>
            </a:fld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A27A0-8779-4251-9B19-9DE89A711AA3}" type="slidenum">
              <a:rPr lang="en-US" smtClean="0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9C10E6-3B50-4988-8AAA-0FAB37547ADE}" type="datetimeFigureOut">
              <a:rPr lang="en-US" smtClean="0"/>
              <a:pPr>
                <a:defRPr/>
              </a:pPr>
              <a:t>4/20/2016</a:t>
            </a:fld>
            <a:endParaRPr lang="en-US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A27A0-8779-4251-9B19-9DE89A711AA3}" type="slidenum">
              <a:rPr lang="en-US" smtClean="0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9C10E6-3B50-4988-8AAA-0FAB37547ADE}" type="datetimeFigureOut">
              <a:rPr lang="en-US" smtClean="0"/>
              <a:pPr>
                <a:defRPr/>
              </a:pPr>
              <a:t>4/20/2016</a:t>
            </a:fld>
            <a:endParaRPr lang="en-US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A27A0-8779-4251-9B19-9DE89A711AA3}" type="slidenum">
              <a:rPr lang="en-US" smtClean="0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9C10E6-3B50-4988-8AAA-0FAB37547ADE}" type="datetimeFigureOut">
              <a:rPr lang="en-US" smtClean="0"/>
              <a:pPr>
                <a:defRPr/>
              </a:pPr>
              <a:t>4/20/2016</a:t>
            </a:fld>
            <a:endParaRPr lang="en-US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A27A0-8779-4251-9B19-9DE89A711AA3}" type="slidenum">
              <a:rPr lang="en-US" smtClean="0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9C10E6-3B50-4988-8AAA-0FAB37547ADE}" type="datetimeFigureOut">
              <a:rPr lang="en-US" smtClean="0"/>
              <a:pPr>
                <a:defRPr/>
              </a:pPr>
              <a:t>4/20/2016</a:t>
            </a:fld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A27A0-8779-4251-9B19-9DE89A711AA3}" type="slidenum">
              <a:rPr lang="en-US" smtClean="0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9C10E6-3B50-4988-8AAA-0FAB37547ADE}" type="datetimeFigureOut">
              <a:rPr lang="en-US" smtClean="0"/>
              <a:pPr>
                <a:defRPr/>
              </a:pPr>
              <a:t>4/20/2016</a:t>
            </a:fld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A27A0-8779-4251-9B19-9DE89A711AA3}" type="slidenum">
              <a:rPr lang="en-US" smtClean="0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19C10E6-3B50-4988-8AAA-0FAB37547ADE}" type="datetimeFigureOut">
              <a:rPr lang="en-US" smtClean="0"/>
              <a:pPr>
                <a:defRPr/>
              </a:pPr>
              <a:t>4/20/2016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E5A27A0-8779-4251-9B19-9DE89A711AA3}" type="slidenum">
              <a:rPr lang="en-US" smtClean="0"/>
              <a:pPr>
                <a:defRPr/>
              </a:pPr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POWERP_COV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"/>
            <a:ext cx="9165771" cy="6857999"/>
          </a:xfrm>
          <a:prstGeom prst="rect">
            <a:avLst/>
          </a:prstGeom>
        </p:spPr>
      </p:pic>
      <p:sp>
        <p:nvSpPr>
          <p:cNvPr id="9219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 b="1" dirty="0" smtClean="0"/>
          </a:p>
          <a:p>
            <a:endParaRPr lang="it-IT" b="1" dirty="0"/>
          </a:p>
          <a:p>
            <a:pPr marR="0" eaLnBrk="1" hangingPunct="1"/>
            <a:endParaRPr lang="ro-RO" dirty="0" smtClean="0"/>
          </a:p>
        </p:txBody>
      </p:sp>
      <p:sp>
        <p:nvSpPr>
          <p:cNvPr id="6" name="CasellaDiTesto 5"/>
          <p:cNvSpPr txBox="1"/>
          <p:nvPr/>
        </p:nvSpPr>
        <p:spPr>
          <a:xfrm>
            <a:off x="1524000" y="5638800"/>
            <a:ext cx="63246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1400" dirty="0">
                <a:solidFill>
                  <a:schemeClr val="bg1"/>
                </a:solidFill>
                <a:latin typeface="+mj-lt"/>
              </a:rPr>
              <a:t>Upskilling Europe Toolkits | Toolkit 01:  Educazione all’Imprenditoria </a:t>
            </a:r>
            <a:r>
              <a:rPr lang="ro-RO" sz="1400" dirty="0" smtClean="0">
                <a:solidFill>
                  <a:schemeClr val="bg1"/>
                </a:solidFill>
                <a:latin typeface="+mj-lt"/>
              </a:rPr>
              <a:t>Sociale</a:t>
            </a:r>
            <a:endParaRPr lang="it-IT" sz="1400" dirty="0" smtClean="0">
              <a:solidFill>
                <a:schemeClr val="bg1"/>
              </a:solidFill>
              <a:latin typeface="+mj-lt"/>
            </a:endParaRPr>
          </a:p>
          <a:p>
            <a:pPr algn="ctr"/>
            <a:endParaRPr lang="it-IT" sz="1400" dirty="0" smtClean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it-IT" b="1" dirty="0" smtClean="0">
                <a:solidFill>
                  <a:schemeClr val="bg1"/>
                </a:solidFill>
                <a:latin typeface="+mj-lt"/>
              </a:rPr>
              <a:t>ALLEGATI</a:t>
            </a:r>
            <a:endParaRPr lang="it-IT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Rettangolo arrotondato 8"/>
          <p:cNvSpPr/>
          <p:nvPr/>
        </p:nvSpPr>
        <p:spPr>
          <a:xfrm>
            <a:off x="1981200" y="2743200"/>
            <a:ext cx="5334000" cy="1524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743200"/>
            <a:ext cx="7772400" cy="14700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Zoom In Game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 smtClean="0"/>
              <a:t>Third</a:t>
            </a:r>
            <a:r>
              <a:rPr lang="en-US" dirty="0" smtClean="0"/>
              <a:t> Item Slide 1:</a:t>
            </a:r>
            <a:endParaRPr lang="en-US" dirty="0"/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300" y="1530350"/>
            <a:ext cx="4343400" cy="379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Third</a:t>
            </a:r>
            <a:r>
              <a:rPr lang="en-US" dirty="0" smtClean="0"/>
              <a:t> Item Slide 2:</a:t>
            </a:r>
            <a:endParaRPr lang="en-US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371600"/>
            <a:ext cx="5562600" cy="417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Third </a:t>
            </a:r>
            <a:r>
              <a:rPr lang="en-US" dirty="0" smtClean="0"/>
              <a:t>Item Slide 3:</a:t>
            </a:r>
            <a:endParaRPr lang="en-US" dirty="0"/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066800"/>
            <a:ext cx="5305425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Third </a:t>
            </a:r>
            <a:r>
              <a:rPr lang="en-US" dirty="0" smtClean="0"/>
              <a:t>Item Slide 4:</a:t>
            </a:r>
            <a:endParaRPr lang="en-US" dirty="0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1295400"/>
            <a:ext cx="3638550" cy="485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F</a:t>
            </a:r>
            <a:r>
              <a:rPr lang="ro-RO" dirty="0" smtClean="0"/>
              <a:t>ourth</a:t>
            </a:r>
            <a:r>
              <a:rPr lang="en-US" dirty="0" smtClean="0"/>
              <a:t> Item Slide 1:</a:t>
            </a:r>
            <a:endParaRPr lang="en-US" dirty="0"/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914400"/>
            <a:ext cx="43434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F</a:t>
            </a:r>
            <a:r>
              <a:rPr lang="ro-RO" dirty="0"/>
              <a:t>ourth</a:t>
            </a:r>
            <a:r>
              <a:rPr lang="en-US" dirty="0" smtClean="0"/>
              <a:t> Item Slide 2:</a:t>
            </a:r>
            <a:endParaRPr lang="en-US" dirty="0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914400"/>
            <a:ext cx="3265488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F</a:t>
            </a:r>
            <a:r>
              <a:rPr lang="ro-RO" dirty="0"/>
              <a:t>ourth </a:t>
            </a:r>
            <a:r>
              <a:rPr lang="en-US" dirty="0" smtClean="0"/>
              <a:t>Item Slide 3:</a:t>
            </a:r>
            <a:endParaRPr lang="en-US" dirty="0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838200"/>
            <a:ext cx="3328988" cy="439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F</a:t>
            </a:r>
            <a:r>
              <a:rPr lang="ro-RO" dirty="0"/>
              <a:t>ourth </a:t>
            </a:r>
            <a:r>
              <a:rPr lang="en-US" dirty="0" smtClean="0"/>
              <a:t>Item Slide 4:</a:t>
            </a:r>
            <a:endParaRPr lang="en-US" dirty="0"/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990600"/>
            <a:ext cx="4849813" cy="484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 smtClean="0"/>
              <a:t>Fifth</a:t>
            </a:r>
            <a:r>
              <a:rPr lang="en-US" dirty="0" smtClean="0"/>
              <a:t> Item Slide 1:</a:t>
            </a:r>
            <a:endParaRPr lang="en-US" dirty="0"/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371600"/>
            <a:ext cx="5980113" cy="338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Fifth</a:t>
            </a:r>
            <a:r>
              <a:rPr lang="en-US" dirty="0" smtClean="0"/>
              <a:t> Item Slide 2:</a:t>
            </a:r>
            <a:endParaRPr lang="en-US" dirty="0"/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143000"/>
            <a:ext cx="6096000" cy="379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First Item- Slide 1:</a:t>
            </a:r>
            <a:endParaRPr lang="en-US" dirty="0"/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295400"/>
            <a:ext cx="553720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Fifth</a:t>
            </a:r>
            <a:r>
              <a:rPr lang="en-US" dirty="0" smtClean="0"/>
              <a:t> Item Slide 3:</a:t>
            </a:r>
            <a:endParaRPr lang="en-US" dirty="0"/>
          </a:p>
        </p:txBody>
      </p:sp>
      <p:pic>
        <p:nvPicPr>
          <p:cNvPr id="2867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295400"/>
            <a:ext cx="5608638" cy="364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Fifth</a:t>
            </a:r>
            <a:r>
              <a:rPr lang="en-US" dirty="0" smtClean="0"/>
              <a:t> Item Slide 4:</a:t>
            </a:r>
            <a:endParaRPr lang="en-US" dirty="0"/>
          </a:p>
        </p:txBody>
      </p:sp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1143000"/>
            <a:ext cx="2068513" cy="424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 smtClean="0"/>
              <a:t>Sixth</a:t>
            </a:r>
            <a:r>
              <a:rPr lang="en-US" dirty="0" smtClean="0"/>
              <a:t> Item Slide 1:</a:t>
            </a:r>
            <a:endParaRPr lang="en-US" dirty="0"/>
          </a:p>
        </p:txBody>
      </p:sp>
      <p:pic>
        <p:nvPicPr>
          <p:cNvPr id="3072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371600"/>
            <a:ext cx="582136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Sixth</a:t>
            </a:r>
            <a:r>
              <a:rPr lang="en-US" dirty="0" smtClean="0"/>
              <a:t> Item Slide 2:</a:t>
            </a:r>
            <a:endParaRPr lang="en-US" dirty="0"/>
          </a:p>
        </p:txBody>
      </p:sp>
      <p:pic>
        <p:nvPicPr>
          <p:cNvPr id="3174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295400"/>
            <a:ext cx="4384675" cy="415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Sixth</a:t>
            </a:r>
            <a:r>
              <a:rPr lang="en-US" dirty="0" smtClean="0"/>
              <a:t> Item Slide 3:</a:t>
            </a:r>
            <a:endParaRPr lang="en-US" dirty="0"/>
          </a:p>
        </p:txBody>
      </p:sp>
      <p:pic>
        <p:nvPicPr>
          <p:cNvPr id="3277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1219200"/>
            <a:ext cx="3676650" cy="445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Sixth</a:t>
            </a:r>
            <a:r>
              <a:rPr lang="en-US" dirty="0" smtClean="0"/>
              <a:t> Item Slide 4:</a:t>
            </a:r>
            <a:endParaRPr lang="en-US" dirty="0"/>
          </a:p>
        </p:txBody>
      </p:sp>
      <p:pic>
        <p:nvPicPr>
          <p:cNvPr id="3379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1219200"/>
            <a:ext cx="3971925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 smtClean="0"/>
              <a:t>Seventh</a:t>
            </a:r>
            <a:r>
              <a:rPr lang="en-US" dirty="0" smtClean="0"/>
              <a:t> Item Slide 1:</a:t>
            </a:r>
            <a:endParaRPr lang="en-US" dirty="0"/>
          </a:p>
        </p:txBody>
      </p:sp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1524000"/>
            <a:ext cx="3486150" cy="41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Seventh</a:t>
            </a:r>
            <a:r>
              <a:rPr lang="en-US" dirty="0" smtClean="0"/>
              <a:t> Item Slide 2:</a:t>
            </a:r>
            <a:endParaRPr lang="en-US" dirty="0"/>
          </a:p>
        </p:txBody>
      </p:sp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371600"/>
            <a:ext cx="5643563" cy="446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Seventh</a:t>
            </a:r>
            <a:r>
              <a:rPr lang="en-US" dirty="0" smtClean="0"/>
              <a:t> Item Slide 3:</a:t>
            </a:r>
            <a:endParaRPr lang="en-US" dirty="0"/>
          </a:p>
        </p:txBody>
      </p:sp>
      <p:pic>
        <p:nvPicPr>
          <p:cNvPr id="3686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295400"/>
            <a:ext cx="5956300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Seventh</a:t>
            </a:r>
            <a:r>
              <a:rPr lang="en-US" dirty="0" smtClean="0"/>
              <a:t> Item Slide 4:</a:t>
            </a:r>
            <a:endParaRPr lang="en-US" dirty="0"/>
          </a:p>
        </p:txBody>
      </p:sp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676400"/>
            <a:ext cx="5429250" cy="38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First Item- Slide 2:</a:t>
            </a:r>
            <a:endParaRPr lang="en-US" dirty="0"/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219200"/>
            <a:ext cx="5803900" cy="436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 smtClean="0"/>
              <a:t>Eighth</a:t>
            </a:r>
            <a:r>
              <a:rPr lang="en-US" dirty="0" smtClean="0"/>
              <a:t> Item Slide 1:</a:t>
            </a:r>
            <a:endParaRPr lang="en-US" dirty="0"/>
          </a:p>
        </p:txBody>
      </p:sp>
      <p:pic>
        <p:nvPicPr>
          <p:cNvPr id="3891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371600"/>
            <a:ext cx="52578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Eighth</a:t>
            </a:r>
            <a:r>
              <a:rPr lang="en-US" dirty="0" smtClean="0"/>
              <a:t> Item Slide 2:</a:t>
            </a:r>
            <a:endParaRPr lang="en-US" dirty="0"/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295400"/>
            <a:ext cx="5257800" cy="413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Eighth</a:t>
            </a:r>
            <a:r>
              <a:rPr lang="en-US" dirty="0" smtClean="0"/>
              <a:t> Item Slide 3:</a:t>
            </a:r>
            <a:endParaRPr lang="en-US" dirty="0"/>
          </a:p>
        </p:txBody>
      </p:sp>
      <p:pic>
        <p:nvPicPr>
          <p:cNvPr id="4096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1219200"/>
            <a:ext cx="3962400" cy="402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Eighth</a:t>
            </a:r>
            <a:r>
              <a:rPr lang="en-US" dirty="0" smtClean="0"/>
              <a:t> Item Slide 4:</a:t>
            </a:r>
            <a:endParaRPr lang="en-US" dirty="0"/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371600"/>
            <a:ext cx="6348413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 smtClean="0"/>
              <a:t>Ninth</a:t>
            </a:r>
            <a:r>
              <a:rPr lang="en-US" dirty="0" smtClean="0"/>
              <a:t> Item Slide </a:t>
            </a:r>
            <a:r>
              <a:rPr lang="en-US" dirty="0"/>
              <a:t>1</a:t>
            </a:r>
            <a:r>
              <a:rPr lang="en-US" dirty="0" smtClean="0"/>
              <a:t>:</a:t>
            </a:r>
            <a:endParaRPr lang="en-US" dirty="0"/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133600"/>
            <a:ext cx="57912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Ninth</a:t>
            </a:r>
            <a:r>
              <a:rPr lang="en-US" dirty="0" smtClean="0"/>
              <a:t> Item Slide 2:</a:t>
            </a:r>
            <a:endParaRPr lang="en-US" dirty="0"/>
          </a:p>
        </p:txBody>
      </p:sp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2057400"/>
            <a:ext cx="6326188" cy="310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Ninth</a:t>
            </a:r>
            <a:r>
              <a:rPr lang="en-US" dirty="0" smtClean="0"/>
              <a:t> Item Slide 3:</a:t>
            </a:r>
            <a:endParaRPr lang="en-US" dirty="0"/>
          </a:p>
        </p:txBody>
      </p:sp>
      <p:pic>
        <p:nvPicPr>
          <p:cNvPr id="4505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524000"/>
            <a:ext cx="6813550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Ninth</a:t>
            </a:r>
            <a:r>
              <a:rPr lang="en-US" dirty="0" smtClean="0"/>
              <a:t> Item Slide 4:</a:t>
            </a:r>
            <a:endParaRPr lang="en-US" dirty="0"/>
          </a:p>
        </p:txBody>
      </p:sp>
      <p:pic>
        <p:nvPicPr>
          <p:cNvPr id="4608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219200"/>
            <a:ext cx="5257800" cy="458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 smtClean="0"/>
              <a:t>Ten</a:t>
            </a:r>
            <a:r>
              <a:rPr lang="en-US" dirty="0" err="1" smtClean="0"/>
              <a:t>th</a:t>
            </a:r>
            <a:r>
              <a:rPr lang="en-US" dirty="0" smtClean="0"/>
              <a:t> Item Slide 1:</a:t>
            </a:r>
            <a:endParaRPr lang="en-US" dirty="0"/>
          </a:p>
        </p:txBody>
      </p:sp>
      <p:pic>
        <p:nvPicPr>
          <p:cNvPr id="4710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371600"/>
            <a:ext cx="53721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Ten</a:t>
            </a:r>
            <a:r>
              <a:rPr lang="en-US" dirty="0" err="1"/>
              <a:t>th</a:t>
            </a:r>
            <a:r>
              <a:rPr lang="en-US" dirty="0" smtClean="0"/>
              <a:t> Item Slide 2:</a:t>
            </a:r>
            <a:endParaRPr lang="en-US" dirty="0"/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447800"/>
            <a:ext cx="701040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First Item- Slide 3:</a:t>
            </a:r>
            <a:endParaRPr lang="en-US" dirty="0"/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990600"/>
            <a:ext cx="54102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Ten</a:t>
            </a:r>
            <a:r>
              <a:rPr lang="en-US" dirty="0" err="1"/>
              <a:t>th</a:t>
            </a:r>
            <a:r>
              <a:rPr lang="en-US" dirty="0" smtClean="0"/>
              <a:t> Item Slide 3:</a:t>
            </a:r>
            <a:endParaRPr lang="en-US" dirty="0"/>
          </a:p>
        </p:txBody>
      </p:sp>
      <p:pic>
        <p:nvPicPr>
          <p:cNvPr id="4915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143000"/>
            <a:ext cx="624840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Ten</a:t>
            </a:r>
            <a:r>
              <a:rPr lang="en-US" dirty="0" err="1"/>
              <a:t>th</a:t>
            </a:r>
            <a:r>
              <a:rPr lang="en-US" dirty="0" smtClean="0"/>
              <a:t> Item Slide 4:</a:t>
            </a:r>
            <a:endParaRPr lang="en-US" dirty="0"/>
          </a:p>
        </p:txBody>
      </p:sp>
      <p:pic>
        <p:nvPicPr>
          <p:cNvPr id="5017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990600"/>
            <a:ext cx="273685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 smtClean="0"/>
              <a:t>Eleventh</a:t>
            </a:r>
            <a:r>
              <a:rPr lang="en-US" dirty="0" smtClean="0"/>
              <a:t> Item Slide 1:</a:t>
            </a:r>
            <a:endParaRPr lang="en-US" dirty="0"/>
          </a:p>
        </p:txBody>
      </p:sp>
      <p:pic>
        <p:nvPicPr>
          <p:cNvPr id="5120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1143000"/>
            <a:ext cx="5326063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Eleventh</a:t>
            </a:r>
            <a:r>
              <a:rPr lang="en-US" dirty="0" smtClean="0"/>
              <a:t> Item Slide 2:</a:t>
            </a:r>
            <a:endParaRPr lang="en-US" dirty="0"/>
          </a:p>
        </p:txBody>
      </p:sp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1295400"/>
            <a:ext cx="5715000" cy="347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Eleventh</a:t>
            </a:r>
            <a:r>
              <a:rPr lang="en-US" dirty="0" smtClean="0"/>
              <a:t> Item Slide 3:</a:t>
            </a:r>
            <a:endParaRPr lang="en-US" dirty="0"/>
          </a:p>
        </p:txBody>
      </p:sp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524000"/>
            <a:ext cx="529590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/>
              <a:t>Eleventh</a:t>
            </a:r>
            <a:r>
              <a:rPr lang="en-US" dirty="0" smtClean="0"/>
              <a:t> Item Slide 4:</a:t>
            </a:r>
            <a:endParaRPr lang="en-US" dirty="0"/>
          </a:p>
        </p:txBody>
      </p:sp>
      <p:pic>
        <p:nvPicPr>
          <p:cNvPr id="5427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990600"/>
            <a:ext cx="24765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First Item- Slide 4:</a:t>
            </a:r>
            <a:endParaRPr lang="en-US" dirty="0"/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914400"/>
            <a:ext cx="1778000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Second Item- Slide 1:</a:t>
            </a:r>
            <a:endParaRPr lang="en-US" dirty="0"/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752600"/>
            <a:ext cx="5715000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Second Item- Slide 2:</a:t>
            </a:r>
            <a:endParaRPr lang="en-US" dirty="0"/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447800"/>
            <a:ext cx="5864225" cy="434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Second Item- Slide 3:</a:t>
            </a:r>
            <a:endParaRPr lang="en-US" dirty="0"/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066800"/>
            <a:ext cx="4633913" cy="489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536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Second Item- Slide 4:</a:t>
            </a:r>
            <a:endParaRPr lang="en-US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066800"/>
            <a:ext cx="5334000" cy="532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UpskillingToolkit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</TotalTime>
  <Words>242</Words>
  <Application>Microsoft Office PowerPoint</Application>
  <PresentationFormat>Presentazione su schermo (4:3)</PresentationFormat>
  <Paragraphs>49</Paragraphs>
  <Slides>45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45</vt:i4>
      </vt:variant>
    </vt:vector>
  </HeadingPairs>
  <TitlesOfParts>
    <vt:vector size="52" baseType="lpstr">
      <vt:lpstr>Arial</vt:lpstr>
      <vt:lpstr>Lucida Sans Unicode</vt:lpstr>
      <vt:lpstr>Wingdings 3</vt:lpstr>
      <vt:lpstr>Verdana</vt:lpstr>
      <vt:lpstr>Wingdings 2</vt:lpstr>
      <vt:lpstr>Calibri</vt:lpstr>
      <vt:lpstr>Tema di Office</vt:lpstr>
      <vt:lpstr>Zoom In Game</vt:lpstr>
      <vt:lpstr>First Item- Slide 1:</vt:lpstr>
      <vt:lpstr>First Item- Slide 2:</vt:lpstr>
      <vt:lpstr>First Item- Slide 3:</vt:lpstr>
      <vt:lpstr>First Item- Slide 4:</vt:lpstr>
      <vt:lpstr>Second Item- Slide 1:</vt:lpstr>
      <vt:lpstr>Second Item- Slide 2:</vt:lpstr>
      <vt:lpstr>Second Item- Slide 3:</vt:lpstr>
      <vt:lpstr>Second Item- Slide 4:</vt:lpstr>
      <vt:lpstr>Third Item Slide 1:</vt:lpstr>
      <vt:lpstr>Third Item Slide 2:</vt:lpstr>
      <vt:lpstr>Third Item Slide 3:</vt:lpstr>
      <vt:lpstr>Third Item Slide 4:</vt:lpstr>
      <vt:lpstr>Fourth Item Slide 1:</vt:lpstr>
      <vt:lpstr>Fourth Item Slide 2:</vt:lpstr>
      <vt:lpstr>Fourth Item Slide 3:</vt:lpstr>
      <vt:lpstr>Fourth Item Slide 4:</vt:lpstr>
      <vt:lpstr>Fifth Item Slide 1:</vt:lpstr>
      <vt:lpstr>Fifth Item Slide 2:</vt:lpstr>
      <vt:lpstr>Fifth Item Slide 3:</vt:lpstr>
      <vt:lpstr>Fifth Item Slide 4:</vt:lpstr>
      <vt:lpstr>Sixth Item Slide 1:</vt:lpstr>
      <vt:lpstr>Sixth Item Slide 2:</vt:lpstr>
      <vt:lpstr>Sixth Item Slide 3:</vt:lpstr>
      <vt:lpstr>Sixth Item Slide 4:</vt:lpstr>
      <vt:lpstr>Seventh Item Slide 1:</vt:lpstr>
      <vt:lpstr>Seventh Item Slide 2:</vt:lpstr>
      <vt:lpstr>Seventh Item Slide 3:</vt:lpstr>
      <vt:lpstr>Seventh Item Slide 4:</vt:lpstr>
      <vt:lpstr>Eighth Item Slide 1:</vt:lpstr>
      <vt:lpstr>Eighth Item Slide 2:</vt:lpstr>
      <vt:lpstr>Eighth Item Slide 3:</vt:lpstr>
      <vt:lpstr>Eighth Item Slide 4:</vt:lpstr>
      <vt:lpstr>Ninth Item Slide 1:</vt:lpstr>
      <vt:lpstr>Ninth Item Slide 2:</vt:lpstr>
      <vt:lpstr>Ninth Item Slide 3:</vt:lpstr>
      <vt:lpstr>Ninth Item Slide 4:</vt:lpstr>
      <vt:lpstr>Tenth Item Slide 1:</vt:lpstr>
      <vt:lpstr>Tenth Item Slide 2:</vt:lpstr>
      <vt:lpstr>Tenth Item Slide 3:</vt:lpstr>
      <vt:lpstr>Tenth Item Slide 4:</vt:lpstr>
      <vt:lpstr>Eleventh Item Slide 1:</vt:lpstr>
      <vt:lpstr>Eleventh Item Slide 2:</vt:lpstr>
      <vt:lpstr>Eleventh Item Slide 3:</vt:lpstr>
      <vt:lpstr>Eleventh Item Slide 4: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Battle of the Sexes: Zoom In Game</dc:title>
  <dc:creator>Shogun</dc:creator>
  <cp:lastModifiedBy>elisa</cp:lastModifiedBy>
  <cp:revision>31</cp:revision>
  <dcterms:created xsi:type="dcterms:W3CDTF">2009-01-23T08:43:14Z</dcterms:created>
  <dcterms:modified xsi:type="dcterms:W3CDTF">2016-04-20T10:06:30Z</dcterms:modified>
</cp:coreProperties>
</file>