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323" r:id="rId3"/>
    <p:sldId id="324" r:id="rId4"/>
    <p:sldId id="325" r:id="rId5"/>
    <p:sldId id="326" r:id="rId6"/>
    <p:sldId id="261" r:id="rId7"/>
    <p:sldId id="262" r:id="rId8"/>
    <p:sldId id="268" r:id="rId9"/>
    <p:sldId id="263" r:id="rId10"/>
    <p:sldId id="294" r:id="rId11"/>
    <p:sldId id="295" r:id="rId12"/>
    <p:sldId id="296" r:id="rId13"/>
    <p:sldId id="297" r:id="rId14"/>
    <p:sldId id="314" r:id="rId15"/>
    <p:sldId id="315" r:id="rId16"/>
    <p:sldId id="316" r:id="rId17"/>
    <p:sldId id="317" r:id="rId18"/>
    <p:sldId id="319" r:id="rId19"/>
    <p:sldId id="320" r:id="rId20"/>
    <p:sldId id="321" r:id="rId21"/>
    <p:sldId id="322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301" r:id="rId35"/>
    <p:sldId id="302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313" r:id="rId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 varScale="1">
        <p:scale>
          <a:sx n="54" d="100"/>
          <a:sy n="54" d="100"/>
        </p:scale>
        <p:origin x="-84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5/27/2016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OWERP_C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65771" cy="6857999"/>
          </a:xfrm>
          <a:prstGeom prst="rect">
            <a:avLst/>
          </a:prstGeom>
        </p:spPr>
      </p:pic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b="1" dirty="0" smtClean="0"/>
          </a:p>
          <a:p>
            <a:endParaRPr lang="it-IT" b="1" dirty="0"/>
          </a:p>
          <a:p>
            <a:pPr marR="0" eaLnBrk="1" hangingPunct="1"/>
            <a:endParaRPr lang="ro-RO" dirty="0" smtClean="0"/>
          </a:p>
        </p:txBody>
      </p:sp>
      <p:sp>
        <p:nvSpPr>
          <p:cNvPr id="6" name="CasellaDiTesto 5"/>
          <p:cNvSpPr txBox="1"/>
          <p:nvPr/>
        </p:nvSpPr>
        <p:spPr>
          <a:xfrm>
            <a:off x="1524000" y="5638800"/>
            <a:ext cx="6324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1400" dirty="0">
                <a:solidFill>
                  <a:schemeClr val="bg1"/>
                </a:solidFill>
                <a:latin typeface="+mj-lt"/>
              </a:rPr>
              <a:t>Upskilling Europe Toolkits | Toolkit 01:  </a:t>
            </a:r>
            <a:r>
              <a:rPr lang="it-IT" sz="1400" dirty="0" smtClean="0">
                <a:solidFill>
                  <a:schemeClr val="bg1"/>
                </a:solidFill>
                <a:latin typeface="+mj-lt"/>
              </a:rPr>
              <a:t>Social </a:t>
            </a:r>
            <a:r>
              <a:rPr lang="it-IT" sz="1400" dirty="0" err="1" smtClean="0">
                <a:solidFill>
                  <a:schemeClr val="bg1"/>
                </a:solidFill>
                <a:latin typeface="+mj-lt"/>
              </a:rPr>
              <a:t>Entrepreneurship</a:t>
            </a:r>
            <a:endParaRPr lang="it-IT" sz="1400" dirty="0" smtClean="0">
              <a:solidFill>
                <a:schemeClr val="bg1"/>
              </a:solidFill>
              <a:latin typeface="+mj-lt"/>
            </a:endParaRPr>
          </a:p>
          <a:p>
            <a:pPr algn="ctr"/>
            <a:endParaRPr lang="it-IT" sz="14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it-IT" b="1" dirty="0" smtClean="0">
                <a:solidFill>
                  <a:schemeClr val="bg1"/>
                </a:solidFill>
                <a:latin typeface="+mj-lt"/>
              </a:rPr>
              <a:t>ATTACHMENTS</a:t>
            </a:r>
            <a:endParaRPr lang="it-IT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ttangolo arrotondato 8"/>
          <p:cNvSpPr/>
          <p:nvPr/>
        </p:nvSpPr>
        <p:spPr>
          <a:xfrm>
            <a:off x="1981200" y="2743200"/>
            <a:ext cx="5334000" cy="1524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743200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Zoom In Game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Third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300" y="1530350"/>
            <a:ext cx="4343400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Third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371600"/>
            <a:ext cx="5562600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Third </a:t>
            </a:r>
            <a:r>
              <a:rPr lang="en-US" dirty="0" smtClean="0"/>
              <a:t>Item Slide 3:</a:t>
            </a:r>
            <a:endParaRPr lang="en-US" dirty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066800"/>
            <a:ext cx="53054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Third </a:t>
            </a:r>
            <a:r>
              <a:rPr lang="en-US" dirty="0" smtClean="0"/>
              <a:t>Item Slide 4:</a:t>
            </a:r>
            <a:endParaRPr lang="en-US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295400"/>
            <a:ext cx="363855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</a:t>
            </a:r>
            <a:r>
              <a:rPr lang="ro-RO" dirty="0" smtClean="0"/>
              <a:t>ourth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14400"/>
            <a:ext cx="43434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F</a:t>
            </a:r>
            <a:r>
              <a:rPr lang="ro-RO" dirty="0"/>
              <a:t>ourth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914400"/>
            <a:ext cx="326548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F</a:t>
            </a:r>
            <a:r>
              <a:rPr lang="ro-RO" dirty="0"/>
              <a:t>ourth </a:t>
            </a:r>
            <a:r>
              <a:rPr lang="en-US" dirty="0" smtClean="0"/>
              <a:t>Item Slide 3:</a:t>
            </a:r>
            <a:endParaRPr lang="en-US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838200"/>
            <a:ext cx="3328988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F</a:t>
            </a:r>
            <a:r>
              <a:rPr lang="ro-RO" dirty="0"/>
              <a:t>ourth </a:t>
            </a:r>
            <a:r>
              <a:rPr lang="en-US" dirty="0" smtClean="0"/>
              <a:t>Item Slide 4:</a:t>
            </a:r>
            <a:endParaRPr lang="en-US" dirty="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990600"/>
            <a:ext cx="4849813" cy="48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Fifth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371600"/>
            <a:ext cx="5980113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Fifth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143000"/>
            <a:ext cx="6096000" cy="379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First Item- Slide 1:</a:t>
            </a:r>
            <a:endParaRPr lang="en-US" dirty="0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295400"/>
            <a:ext cx="55372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Fifth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295400"/>
            <a:ext cx="5608638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Fifth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143000"/>
            <a:ext cx="2068513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Sixth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371600"/>
            <a:ext cx="582136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Sixth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295400"/>
            <a:ext cx="4384675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Sixth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219200"/>
            <a:ext cx="3676650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Sixth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219200"/>
            <a:ext cx="397192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Seventh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524000"/>
            <a:ext cx="3486150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Seventh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71600"/>
            <a:ext cx="5643563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Seventh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295400"/>
            <a:ext cx="5956300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Seventh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76400"/>
            <a:ext cx="5429250" cy="38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First Item- Slide 2:</a:t>
            </a:r>
            <a:endParaRPr lang="en-US" dirty="0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219200"/>
            <a:ext cx="580390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Eighth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3891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371600"/>
            <a:ext cx="5257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Eighth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295400"/>
            <a:ext cx="5257800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Eighth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219200"/>
            <a:ext cx="3962400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Eighth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371600"/>
            <a:ext cx="6348413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Ninth</a:t>
            </a:r>
            <a:r>
              <a:rPr lang="en-US" dirty="0" smtClean="0"/>
              <a:t> Item Slide </a:t>
            </a:r>
            <a:r>
              <a:rPr lang="en-US" dirty="0"/>
              <a:t>1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133600"/>
            <a:ext cx="57912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Ninth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057400"/>
            <a:ext cx="6326188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Ninth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524000"/>
            <a:ext cx="6813550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Ninth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219200"/>
            <a:ext cx="5257800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Ten</a:t>
            </a:r>
            <a:r>
              <a:rPr lang="en-US" dirty="0" err="1" smtClean="0"/>
              <a:t>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371600"/>
            <a:ext cx="53721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Ten</a:t>
            </a:r>
            <a:r>
              <a:rPr lang="en-US" dirty="0" err="1"/>
              <a:t>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447800"/>
            <a:ext cx="70104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First Item- Slide 3:</a:t>
            </a:r>
            <a:endParaRPr lang="en-US" dirty="0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90600"/>
            <a:ext cx="5410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Ten</a:t>
            </a:r>
            <a:r>
              <a:rPr lang="en-US" dirty="0" err="1"/>
              <a:t>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43000"/>
            <a:ext cx="62484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Ten</a:t>
            </a:r>
            <a:r>
              <a:rPr lang="en-US" dirty="0" err="1"/>
              <a:t>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990600"/>
            <a:ext cx="27368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Eleventh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143000"/>
            <a:ext cx="5326063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Eleventh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295400"/>
            <a:ext cx="571500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Eleventh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524000"/>
            <a:ext cx="52959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Eleventh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990600"/>
            <a:ext cx="24765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First Item- Slide 4:</a:t>
            </a:r>
            <a:endParaRPr lang="en-US" dirty="0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914400"/>
            <a:ext cx="1778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Second Item- Slide 1:</a:t>
            </a:r>
            <a:endParaRPr lang="en-US" dirty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752600"/>
            <a:ext cx="5715000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Second Item- Slide 2:</a:t>
            </a:r>
            <a:endParaRPr lang="en-US" dirty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447800"/>
            <a:ext cx="5864225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Second Item- Slide 3:</a:t>
            </a:r>
            <a:endParaRPr lang="en-US" dirty="0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066800"/>
            <a:ext cx="4633913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Second Item- Slide 4:</a:t>
            </a:r>
            <a:endParaRPr lang="en-US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066800"/>
            <a:ext cx="5334000" cy="532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pskillingToolkit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241</Words>
  <Application>Microsoft Office PowerPoint</Application>
  <PresentationFormat>Presentazione su schermo (4:3)</PresentationFormat>
  <Paragraphs>49</Paragraphs>
  <Slides>45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45</vt:i4>
      </vt:variant>
    </vt:vector>
  </HeadingPairs>
  <TitlesOfParts>
    <vt:vector size="46" baseType="lpstr">
      <vt:lpstr>Tema di Office</vt:lpstr>
      <vt:lpstr>Zoom In Game</vt:lpstr>
      <vt:lpstr>First Item- Slide 1:</vt:lpstr>
      <vt:lpstr>First Item- Slide 2:</vt:lpstr>
      <vt:lpstr>First Item- Slide 3:</vt:lpstr>
      <vt:lpstr>First Item- Slide 4:</vt:lpstr>
      <vt:lpstr>Second Item- Slide 1:</vt:lpstr>
      <vt:lpstr>Second Item- Slide 2:</vt:lpstr>
      <vt:lpstr>Second Item- Slide 3:</vt:lpstr>
      <vt:lpstr>Second Item- Slide 4:</vt:lpstr>
      <vt:lpstr>Third Item Slide 1:</vt:lpstr>
      <vt:lpstr>Third Item Slide 2:</vt:lpstr>
      <vt:lpstr>Third Item Slide 3:</vt:lpstr>
      <vt:lpstr>Third Item Slide 4:</vt:lpstr>
      <vt:lpstr>Fourth Item Slide 1:</vt:lpstr>
      <vt:lpstr>Fourth Item Slide 2:</vt:lpstr>
      <vt:lpstr>Fourth Item Slide 3:</vt:lpstr>
      <vt:lpstr>Fourth Item Slide 4:</vt:lpstr>
      <vt:lpstr>Fifth Item Slide 1:</vt:lpstr>
      <vt:lpstr>Fifth Item Slide 2:</vt:lpstr>
      <vt:lpstr>Fifth Item Slide 3:</vt:lpstr>
      <vt:lpstr>Fifth Item Slide 4:</vt:lpstr>
      <vt:lpstr>Sixth Item Slide 1:</vt:lpstr>
      <vt:lpstr>Sixth Item Slide 2:</vt:lpstr>
      <vt:lpstr>Sixth Item Slide 3:</vt:lpstr>
      <vt:lpstr>Sixth Item Slide 4:</vt:lpstr>
      <vt:lpstr>Seventh Item Slide 1:</vt:lpstr>
      <vt:lpstr>Seventh Item Slide 2:</vt:lpstr>
      <vt:lpstr>Seventh Item Slide 3:</vt:lpstr>
      <vt:lpstr>Seventh Item Slide 4:</vt:lpstr>
      <vt:lpstr>Eighth Item Slide 1:</vt:lpstr>
      <vt:lpstr>Eighth Item Slide 2:</vt:lpstr>
      <vt:lpstr>Eighth Item Slide 3:</vt:lpstr>
      <vt:lpstr>Eighth Item Slide 4:</vt:lpstr>
      <vt:lpstr>Ninth Item Slide 1:</vt:lpstr>
      <vt:lpstr>Ninth Item Slide 2:</vt:lpstr>
      <vt:lpstr>Ninth Item Slide 3:</vt:lpstr>
      <vt:lpstr>Ninth Item Slide 4:</vt:lpstr>
      <vt:lpstr>Tenth Item Slide 1:</vt:lpstr>
      <vt:lpstr>Tenth Item Slide 2:</vt:lpstr>
      <vt:lpstr>Tenth Item Slide 3:</vt:lpstr>
      <vt:lpstr>Tenth Item Slide 4:</vt:lpstr>
      <vt:lpstr>Eleventh Item Slide 1:</vt:lpstr>
      <vt:lpstr>Eleventh Item Slide 2:</vt:lpstr>
      <vt:lpstr>Eleventh Item Slide 3:</vt:lpstr>
      <vt:lpstr>Eleventh Item Slide 4: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Battle of the Sexes: Zoom In Game</dc:title>
  <dc:creator>Shogun</dc:creator>
  <cp:lastModifiedBy>electronio</cp:lastModifiedBy>
  <cp:revision>32</cp:revision>
  <dcterms:created xsi:type="dcterms:W3CDTF">2009-01-23T08:43:14Z</dcterms:created>
  <dcterms:modified xsi:type="dcterms:W3CDTF">2016-05-27T08:25:11Z</dcterms:modified>
</cp:coreProperties>
</file>